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nl"/>
              <a:t>Veerkracht bouwstenen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5 Empathie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Het vermogen om de behoeften en gevoelens van anderen in te zien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de gevoelens en noden van de ander begrijpen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de boodschap achter non verbale communicatie achterhalen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besef dat iedereen anders is en kan daar mee omgaan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mij verplaatsen in de schoenen van iemand anders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6 Hechting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Het vermogen om relaties aan te gaan en te behouden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(werk)relaties aangaan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relaties onderhouden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omgaan met de dynamiek dat het aangaan van relaties met zich brengt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met geschillen omgaan zonder dat deze mijn zelfbeeld aantasten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mij verbonden voelen met een ander</a:t>
            </a:r>
          </a:p>
          <a:p>
            <a:pPr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goed omgaan met grenzen (van mijzelf en anderen)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7 Daadkracht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Het vermogen invloed te kunnen uitoefenen met wat je doet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keuzes maken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in actie komen om verandering aan mijn leven en werk aan te brengen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voel mij sterk genoeg om probleemsituaties op te lossen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ga uitdagingen aan i.p.v. ze te vermijden</a:t>
            </a:r>
          </a:p>
          <a:p>
            <a:pPr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geloof in wat ik doe, ik geloof dat het toe doet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8 Ergens bij horen 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Het gevoel een plek te hebben in een groter geheel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mijn collega’s kennen mij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een vreemdeling lacht naar mij en dit voelt goed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hoor bij een gemeenschap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ken mijn verleden en het mag er zijn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weet dat ik deel uitmaak van iets groters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voel mij welkom en mag zijn wie ik ben</a:t>
            </a:r>
          </a:p>
          <a:p>
            <a:pPr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erbij bij de dingen die ik nodig heb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9 Moed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Bewust zijn van je kunnen en ervoor gaan, ondanks dat je niet weet wat de uitkomst zal zijn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ben bereid om risico’s te nemen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blijf proberen, ook al maak ik fouten, fouten horen erbij 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ken mijzelf en ik weet wat ik aan kan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durf hulp te vragen als ik dat nodig heb</a:t>
            </a:r>
          </a:p>
          <a:p>
            <a:pPr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ken mijn verantwoordelijkheden en zal ze dragen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stress - perceptie - actie</a:t>
            </a:r>
          </a:p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Veerkracht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Veerkracht is het vermogen om: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te volharden of te accepteren bij weerstand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obstakels te overkomen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terug te komen na tegenslag</a:t>
            </a:r>
          </a:p>
          <a:p>
            <a:pPr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je wereld te verbreden door ervaringen aan te gaan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Veerkracht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Leven en werken vanuit veerkracht betekent: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nauwkeurig en flexibel denken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creatief omgaan met het oplossen van probleemsituaties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het vermogen om andere standpunten in te zien en je eigen standpunten bij te stellen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het vermogen om verder te gaan met je dagelijkse leven en en werk ondanks obstakels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De bouwstenen van veerkracht 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emotie regulatie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impuls beheersing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probleem analyse 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realistisch optimisme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empathie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hechting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daadkracht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ergens bij horen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1400" lang="nl"/>
              <a:t>moed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1 Emotie regulatie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Het vermogen om met je emoties om te gaan zonder uit balans te raken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ben bewust van het opkomen van overweldigende emoties en kan ermee omgaan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kan, bij boosheid, mijn ademhaling onder controle houden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praten over mijn emoties en gevoelens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de fysieke signalen van stress en onrust herkennen</a:t>
            </a:r>
          </a:p>
          <a:p>
            <a:pPr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op een constructieve manier met mijn verdriet om te gaan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2 Impuls beheersing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Het vermogen om niet perse te hoeven reageren op actie-reactie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ben in staat om mijn emoties onder worden te brengen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ben in staat om geduldig af te wachten i.p.v. gelijk achter datgene aan te gaan wat ik wil hebben, dit zonder gefrustreerd of geagiteerd te raken.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ben in staat om met een alternatief te komen voor het oplossen van een probleem, en dan niet met het eerste de beste alternatief dat in mij opkomt.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ben in staat om dingen los te laten.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3 Probleem analyse 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Het vermogen om de oorzaak van een probleem te kunnen achterhalen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maak geen olifant van een mug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voel mij helder en relatief rustig als ik in probleemsituaties beland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besef dat probleemsituaties situatiegebonden zijn en geen invloed hebben op de rest van mijn leven</a:t>
            </a:r>
          </a:p>
          <a:p>
            <a:pPr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besef dat alles relatief en veranderlijk is en ik waak om in ‘hokjes’ te denken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/>
              <a:t>4 Realistisch optimisme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nl"/>
              <a:t>Het vermogen om hoopvol te blijven over de toekomst, om niet enkel naar problemen te kijken maar vooral te kijken naar mogelijke oplossingen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blijf geduldig bij tegenslag en blijf werken aan de oplossing</a:t>
            </a:r>
          </a:p>
          <a:p>
            <a:pPr rtl="0"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mijn, in het verleden behaalde, successen geven mij kracht om door te gaan in moeilijke tijden</a:t>
            </a:r>
          </a:p>
          <a:p>
            <a:pPr lvl="0" indent="-3175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nl"/>
              <a:t>ik kan mijn plannen een andere draai geven als overmacht om de hoek komt kijken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