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556500" cy="106934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 ?>
<Relationships xmlns="http://schemas.openxmlformats.org/package/2006/relationships">
	<Relationship Id="rId3" Type="http://schemas.openxmlformats.org/officeDocument/2006/relationships/presProps" Target="presProps.xml" />
	<Relationship Id="rId2" Type="http://schemas.openxmlformats.org/officeDocument/2006/relationships/slide" Target="slides/slide1.xml" />
	<Relationship Id="rId1" Type="http://schemas.openxmlformats.org/officeDocument/2006/relationships/slideMaster" Target="slideMasters/slideMaster1.xml" />
	<Relationship Id="rId6" Type="http://schemas.openxmlformats.org/officeDocument/2006/relationships/tableStyles" Target="tableStyles.xml" />
	<Relationship Id="rId5" Type="http://schemas.openxmlformats.org/officeDocument/2006/relationships/theme" Target="theme/theme1.xml" />
	<Relationship Id="rId4" Type="http://schemas.openxmlformats.org/officeDocument/2006/relationships/viewProps" Target="viewProps.xml" />
	<Relationship Id="rId7" Type="http://schemas.openxmlformats.org/officeDocument/2006/relationships/slide" Target="slides/slide2.xml" />
	<Relationship Id="rId8" Type="http://schemas.openxmlformats.org/officeDocument/2006/relationships/slide" Target="slides/slide3.xml" />
	<Relationship Id="rId9" Type="http://schemas.openxmlformats.org/officeDocument/2006/relationships/slide" Target="slides/slide4.xml" />
	<Relationship Id="rId10" Type="http://schemas.openxmlformats.org/officeDocument/2006/relationships/slide" Target="slides/slide5.xml" />
	<Relationship Id="rId11" Type="http://schemas.openxmlformats.org/officeDocument/2006/relationships/slide" Target="slides/slide6.xml" />
	<Relationship Id="rId12" Type="http://schemas.openxmlformats.org/officeDocument/2006/relationships/slide" Target="slides/slide7.xml" />
	<Relationship Id="rId13" Type="http://schemas.openxmlformats.org/officeDocument/2006/relationships/slide" Target="slides/slide8.xml" />
	<Relationship Id="rId14" Type="http://schemas.openxmlformats.org/officeDocument/2006/relationships/slide" Target="slides/slide9.xml" />
	<Relationship Id="rId15" Type="http://schemas.openxmlformats.org/officeDocument/2006/relationships/slide" Target="slides/slide10.xml" />
	<Relationship Id="rId16" Type="http://schemas.openxmlformats.org/officeDocument/2006/relationships/slide" Target="slides/slide11.xml" />
	<Relationship Id="rId17" Type="http://schemas.openxmlformats.org/officeDocument/2006/relationships/slide" Target="slides/slide12.xml" />
	<Relationship Id="rId18" Type="http://schemas.openxmlformats.org/officeDocument/2006/relationships/slide" Target="slides/slide13.xml" />
	<Relationship Id="rId19" Type="http://schemas.openxmlformats.org/officeDocument/2006/relationships/slide" Target="slides/slide14.xml" />
	<Relationship Id="rId20" Type="http://schemas.openxmlformats.org/officeDocument/2006/relationships/slide" Target="slides/slide15.xml" />
	<Relationship Id="rId21" Type="http://schemas.openxmlformats.org/officeDocument/2006/relationships/slide" Target="slides/slide16.xml" />
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	<Relationship Id="rId2" Type="http://schemas.openxmlformats.org/officeDocument/2006/relationships/image" Target="../media/image1.jpeg" />
	<Relationship Id="rId3" Type="http://schemas.openxmlformats.org/officeDocument/2006/relationships/image" Target="../media/image2.jpeg" />
	<Relationship Id="rId4" Type="http://schemas.openxmlformats.org/officeDocument/2006/relationships/image" Target="../media/image3.jpeg" />
	<Relationship Id="rId5" Type="http://schemas.openxmlformats.org/officeDocument/2006/relationships/image" Target="../media/image4.jpeg" />
	<Relationship Id="rId6" Type="http://schemas.openxmlformats.org/officeDocument/2006/relationships/image" Target="../media/image5.jpeg" />
	<Relationship Id="rId7" Type="http://schemas.openxmlformats.org/officeDocument/2006/relationships/image" Target="../media/image6.jpeg" />
	<Relationship Id="rId8" Type="http://schemas.openxmlformats.org/officeDocument/2006/relationships/image" Target="../media/image7.jpeg" />
	<Relationship Id="rId9" Type="http://schemas.openxmlformats.org/officeDocument/2006/relationships/image" Target="../media/image8.jpeg" />
	<Relationship Id="rId10" Type="http://schemas.openxmlformats.org/officeDocument/2006/relationships/image" Target="../media/image9.jpeg" />
</Relationships>
</file>

<file path=ppt/slides/_rels/slide10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11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12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13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14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15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16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2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3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4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5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6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7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8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_rels/slide9.xml.rels><?xml version="1.0" encoding="UTF-8" standalone="yes" ?>
<Relationships xmlns="http://schemas.openxmlformats.org/package/2006/relationships">
	<Relationship Id="rId1" Type="http://schemas.openxmlformats.org/officeDocument/2006/relationships/slideLayout"
		Target="../slideLayouts/slideLayout1.xm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210049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2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2" y="4572"/>
                  <a:pt x="19812" y="9144"/>
                </a:cubicBezTo>
                <a:cubicBezTo>
                  <a:pt x="19812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248149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2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2" y="4572"/>
                  <a:pt x="19812" y="9144"/>
                </a:cubicBezTo>
                <a:cubicBezTo>
                  <a:pt x="19812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286249" y="5032243"/>
            <a:ext cx="19812" cy="18288"/>
          </a:xfrm>
          <a:custGeom>
            <a:avLst/>
            <a:gdLst>
              <a:gd name="connsiteX0" fmla="*/ 9144 w 19812"/>
              <a:gd name="connsiteY0" fmla="*/ 0 h 18288"/>
              <a:gd name="connsiteX1" fmla="*/ 10668 w 19812"/>
              <a:gd name="connsiteY1" fmla="*/ 0 h 18288"/>
              <a:gd name="connsiteX2" fmla="*/ 19812 w 19812"/>
              <a:gd name="connsiteY2" fmla="*/ 9144 h 18288"/>
              <a:gd name="connsiteX3" fmla="*/ 10668 w 19812"/>
              <a:gd name="connsiteY3" fmla="*/ 18288 h 18288"/>
              <a:gd name="connsiteX4" fmla="*/ 9144 w 19812"/>
              <a:gd name="connsiteY4" fmla="*/ 18288 h 18288"/>
              <a:gd name="connsiteX5" fmla="*/ 0 w 19812"/>
              <a:gd name="connsiteY5" fmla="*/ 9144 h 18288"/>
              <a:gd name="connsiteX6" fmla="*/ 9144 w 19812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2" h="18288">
                <a:moveTo>
                  <a:pt x="9144" y="0"/>
                </a:moveTo>
                <a:lnTo>
                  <a:pt x="10668" y="0"/>
                </a:lnTo>
                <a:cubicBezTo>
                  <a:pt x="15240" y="0"/>
                  <a:pt x="19812" y="4572"/>
                  <a:pt x="19812" y="9144"/>
                </a:cubicBezTo>
                <a:cubicBezTo>
                  <a:pt x="19812" y="13716"/>
                  <a:pt x="15240" y="18288"/>
                  <a:pt x="10668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324349" y="5032243"/>
            <a:ext cx="19812" cy="18288"/>
          </a:xfrm>
          <a:custGeom>
            <a:avLst/>
            <a:gdLst>
              <a:gd name="connsiteX0" fmla="*/ 10668 w 19812"/>
              <a:gd name="connsiteY0" fmla="*/ 0 h 18288"/>
              <a:gd name="connsiteX1" fmla="*/ 10668 w 19812"/>
              <a:gd name="connsiteY1" fmla="*/ 0 h 18288"/>
              <a:gd name="connsiteX2" fmla="*/ 19812 w 19812"/>
              <a:gd name="connsiteY2" fmla="*/ 9144 h 18288"/>
              <a:gd name="connsiteX3" fmla="*/ 10668 w 19812"/>
              <a:gd name="connsiteY3" fmla="*/ 18288 h 18288"/>
              <a:gd name="connsiteX4" fmla="*/ 10668 w 19812"/>
              <a:gd name="connsiteY4" fmla="*/ 18288 h 18288"/>
              <a:gd name="connsiteX5" fmla="*/ 0 w 19812"/>
              <a:gd name="connsiteY5" fmla="*/ 9144 h 18288"/>
              <a:gd name="connsiteX6" fmla="*/ 10668 w 19812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2" h="18288">
                <a:moveTo>
                  <a:pt x="10668" y="0"/>
                </a:moveTo>
                <a:lnTo>
                  <a:pt x="10668" y="0"/>
                </a:lnTo>
                <a:cubicBezTo>
                  <a:pt x="15240" y="0"/>
                  <a:pt x="19812" y="4572"/>
                  <a:pt x="19812" y="9144"/>
                </a:cubicBezTo>
                <a:cubicBezTo>
                  <a:pt x="19812" y="13716"/>
                  <a:pt x="15240" y="18288"/>
                  <a:pt x="10668" y="18288"/>
                </a:cubicBezTo>
                <a:lnTo>
                  <a:pt x="10668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8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362449" y="5032243"/>
            <a:ext cx="19812" cy="18288"/>
          </a:xfrm>
          <a:custGeom>
            <a:avLst/>
            <a:gdLst>
              <a:gd name="connsiteX0" fmla="*/ 10668 w 19812"/>
              <a:gd name="connsiteY0" fmla="*/ 0 h 18288"/>
              <a:gd name="connsiteX1" fmla="*/ 10668 w 19812"/>
              <a:gd name="connsiteY1" fmla="*/ 0 h 18288"/>
              <a:gd name="connsiteX2" fmla="*/ 19812 w 19812"/>
              <a:gd name="connsiteY2" fmla="*/ 9144 h 18288"/>
              <a:gd name="connsiteX3" fmla="*/ 10668 w 19812"/>
              <a:gd name="connsiteY3" fmla="*/ 18288 h 18288"/>
              <a:gd name="connsiteX4" fmla="*/ 10668 w 19812"/>
              <a:gd name="connsiteY4" fmla="*/ 18288 h 18288"/>
              <a:gd name="connsiteX5" fmla="*/ 0 w 19812"/>
              <a:gd name="connsiteY5" fmla="*/ 9144 h 18288"/>
              <a:gd name="connsiteX6" fmla="*/ 10668 w 19812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2" h="18288">
                <a:moveTo>
                  <a:pt x="10668" y="0"/>
                </a:moveTo>
                <a:lnTo>
                  <a:pt x="10668" y="0"/>
                </a:lnTo>
                <a:cubicBezTo>
                  <a:pt x="15240" y="0"/>
                  <a:pt x="19812" y="4572"/>
                  <a:pt x="19812" y="9144"/>
                </a:cubicBezTo>
                <a:cubicBezTo>
                  <a:pt x="19812" y="13716"/>
                  <a:pt x="15240" y="18288"/>
                  <a:pt x="10668" y="18288"/>
                </a:cubicBezTo>
                <a:lnTo>
                  <a:pt x="10668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8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00549" y="5032243"/>
            <a:ext cx="19812" cy="18288"/>
          </a:xfrm>
          <a:custGeom>
            <a:avLst/>
            <a:gdLst>
              <a:gd name="connsiteX0" fmla="*/ 10668 w 19812"/>
              <a:gd name="connsiteY0" fmla="*/ 0 h 18288"/>
              <a:gd name="connsiteX1" fmla="*/ 10668 w 19812"/>
              <a:gd name="connsiteY1" fmla="*/ 0 h 18288"/>
              <a:gd name="connsiteX2" fmla="*/ 19812 w 19812"/>
              <a:gd name="connsiteY2" fmla="*/ 9144 h 18288"/>
              <a:gd name="connsiteX3" fmla="*/ 10668 w 19812"/>
              <a:gd name="connsiteY3" fmla="*/ 18288 h 18288"/>
              <a:gd name="connsiteX4" fmla="*/ 10668 w 19812"/>
              <a:gd name="connsiteY4" fmla="*/ 18288 h 18288"/>
              <a:gd name="connsiteX5" fmla="*/ 0 w 19812"/>
              <a:gd name="connsiteY5" fmla="*/ 9144 h 18288"/>
              <a:gd name="connsiteX6" fmla="*/ 10668 w 19812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2" h="18288">
                <a:moveTo>
                  <a:pt x="10668" y="0"/>
                </a:moveTo>
                <a:lnTo>
                  <a:pt x="10668" y="0"/>
                </a:lnTo>
                <a:cubicBezTo>
                  <a:pt x="15240" y="0"/>
                  <a:pt x="19812" y="4572"/>
                  <a:pt x="19812" y="9144"/>
                </a:cubicBezTo>
                <a:cubicBezTo>
                  <a:pt x="19812" y="13716"/>
                  <a:pt x="15240" y="18288"/>
                  <a:pt x="10668" y="18288"/>
                </a:cubicBezTo>
                <a:lnTo>
                  <a:pt x="10668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8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38649" y="5032243"/>
            <a:ext cx="19812" cy="18288"/>
          </a:xfrm>
          <a:custGeom>
            <a:avLst/>
            <a:gdLst>
              <a:gd name="connsiteX0" fmla="*/ 10668 w 19812"/>
              <a:gd name="connsiteY0" fmla="*/ 0 h 18288"/>
              <a:gd name="connsiteX1" fmla="*/ 10668 w 19812"/>
              <a:gd name="connsiteY1" fmla="*/ 0 h 18288"/>
              <a:gd name="connsiteX2" fmla="*/ 19812 w 19812"/>
              <a:gd name="connsiteY2" fmla="*/ 9144 h 18288"/>
              <a:gd name="connsiteX3" fmla="*/ 10668 w 19812"/>
              <a:gd name="connsiteY3" fmla="*/ 18288 h 18288"/>
              <a:gd name="connsiteX4" fmla="*/ 10668 w 19812"/>
              <a:gd name="connsiteY4" fmla="*/ 18288 h 18288"/>
              <a:gd name="connsiteX5" fmla="*/ 0 w 19812"/>
              <a:gd name="connsiteY5" fmla="*/ 9144 h 18288"/>
              <a:gd name="connsiteX6" fmla="*/ 10668 w 19812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2" h="18288">
                <a:moveTo>
                  <a:pt x="10668" y="0"/>
                </a:moveTo>
                <a:lnTo>
                  <a:pt x="10668" y="0"/>
                </a:lnTo>
                <a:cubicBezTo>
                  <a:pt x="15240" y="0"/>
                  <a:pt x="19812" y="4572"/>
                  <a:pt x="19812" y="9144"/>
                </a:cubicBezTo>
                <a:cubicBezTo>
                  <a:pt x="19812" y="13716"/>
                  <a:pt x="15240" y="18288"/>
                  <a:pt x="10668" y="18288"/>
                </a:cubicBezTo>
                <a:lnTo>
                  <a:pt x="10668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8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76749" y="5032243"/>
            <a:ext cx="19812" cy="18288"/>
          </a:xfrm>
          <a:custGeom>
            <a:avLst/>
            <a:gdLst>
              <a:gd name="connsiteX0" fmla="*/ 10668 w 19812"/>
              <a:gd name="connsiteY0" fmla="*/ 0 h 18288"/>
              <a:gd name="connsiteX1" fmla="*/ 10668 w 19812"/>
              <a:gd name="connsiteY1" fmla="*/ 0 h 18288"/>
              <a:gd name="connsiteX2" fmla="*/ 19812 w 19812"/>
              <a:gd name="connsiteY2" fmla="*/ 9144 h 18288"/>
              <a:gd name="connsiteX3" fmla="*/ 10668 w 19812"/>
              <a:gd name="connsiteY3" fmla="*/ 18288 h 18288"/>
              <a:gd name="connsiteX4" fmla="*/ 10668 w 19812"/>
              <a:gd name="connsiteY4" fmla="*/ 18288 h 18288"/>
              <a:gd name="connsiteX5" fmla="*/ 0 w 19812"/>
              <a:gd name="connsiteY5" fmla="*/ 9144 h 18288"/>
              <a:gd name="connsiteX6" fmla="*/ 10668 w 19812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2" h="18288">
                <a:moveTo>
                  <a:pt x="10668" y="0"/>
                </a:moveTo>
                <a:lnTo>
                  <a:pt x="10668" y="0"/>
                </a:lnTo>
                <a:cubicBezTo>
                  <a:pt x="15240" y="0"/>
                  <a:pt x="19812" y="4572"/>
                  <a:pt x="19812" y="9144"/>
                </a:cubicBezTo>
                <a:cubicBezTo>
                  <a:pt x="19812" y="13716"/>
                  <a:pt x="15240" y="18288"/>
                  <a:pt x="10668" y="18288"/>
                </a:cubicBezTo>
                <a:lnTo>
                  <a:pt x="10668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8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514849" y="5032243"/>
            <a:ext cx="19818" cy="18288"/>
          </a:xfrm>
          <a:custGeom>
            <a:avLst/>
            <a:gdLst>
              <a:gd name="connsiteX0" fmla="*/ 10674 w 19818"/>
              <a:gd name="connsiteY0" fmla="*/ 0 h 18288"/>
              <a:gd name="connsiteX1" fmla="*/ 10674 w 19818"/>
              <a:gd name="connsiteY1" fmla="*/ 0 h 18288"/>
              <a:gd name="connsiteX2" fmla="*/ 19818 w 19818"/>
              <a:gd name="connsiteY2" fmla="*/ 9144 h 18288"/>
              <a:gd name="connsiteX3" fmla="*/ 10674 w 19818"/>
              <a:gd name="connsiteY3" fmla="*/ 18288 h 18288"/>
              <a:gd name="connsiteX4" fmla="*/ 10674 w 19818"/>
              <a:gd name="connsiteY4" fmla="*/ 18288 h 18288"/>
              <a:gd name="connsiteX5" fmla="*/ 0 w 19818"/>
              <a:gd name="connsiteY5" fmla="*/ 9144 h 18288"/>
              <a:gd name="connsiteX6" fmla="*/ 10674 w 1981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8" h="18288">
                <a:moveTo>
                  <a:pt x="10674" y="0"/>
                </a:moveTo>
                <a:lnTo>
                  <a:pt x="10674" y="0"/>
                </a:lnTo>
                <a:cubicBezTo>
                  <a:pt x="15246" y="0"/>
                  <a:pt x="19818" y="4572"/>
                  <a:pt x="19818" y="9144"/>
                </a:cubicBezTo>
                <a:cubicBezTo>
                  <a:pt x="19818" y="13716"/>
                  <a:pt x="15246" y="18288"/>
                  <a:pt x="10674" y="18288"/>
                </a:cubicBezTo>
                <a:lnTo>
                  <a:pt x="1067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7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552956" y="5032243"/>
            <a:ext cx="19812" cy="18288"/>
          </a:xfrm>
          <a:custGeom>
            <a:avLst/>
            <a:gdLst>
              <a:gd name="connsiteX0" fmla="*/ 10668 w 19812"/>
              <a:gd name="connsiteY0" fmla="*/ 0 h 18288"/>
              <a:gd name="connsiteX1" fmla="*/ 10668 w 19812"/>
              <a:gd name="connsiteY1" fmla="*/ 0 h 18288"/>
              <a:gd name="connsiteX2" fmla="*/ 19811 w 19812"/>
              <a:gd name="connsiteY2" fmla="*/ 9144 h 18288"/>
              <a:gd name="connsiteX3" fmla="*/ 10668 w 19812"/>
              <a:gd name="connsiteY3" fmla="*/ 18288 h 18288"/>
              <a:gd name="connsiteX4" fmla="*/ 10668 w 19812"/>
              <a:gd name="connsiteY4" fmla="*/ 18288 h 18288"/>
              <a:gd name="connsiteX5" fmla="*/ 0 w 19812"/>
              <a:gd name="connsiteY5" fmla="*/ 9144 h 18288"/>
              <a:gd name="connsiteX6" fmla="*/ 10668 w 19812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2" h="18288">
                <a:moveTo>
                  <a:pt x="10668" y="0"/>
                </a:moveTo>
                <a:lnTo>
                  <a:pt x="10668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8" y="18288"/>
                </a:cubicBezTo>
                <a:lnTo>
                  <a:pt x="10668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8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591056" y="5032243"/>
            <a:ext cx="19812" cy="18288"/>
          </a:xfrm>
          <a:custGeom>
            <a:avLst/>
            <a:gdLst>
              <a:gd name="connsiteX0" fmla="*/ 10668 w 19812"/>
              <a:gd name="connsiteY0" fmla="*/ 0 h 18288"/>
              <a:gd name="connsiteX1" fmla="*/ 10668 w 19812"/>
              <a:gd name="connsiteY1" fmla="*/ 0 h 18288"/>
              <a:gd name="connsiteX2" fmla="*/ 19811 w 19812"/>
              <a:gd name="connsiteY2" fmla="*/ 9144 h 18288"/>
              <a:gd name="connsiteX3" fmla="*/ 10668 w 19812"/>
              <a:gd name="connsiteY3" fmla="*/ 18288 h 18288"/>
              <a:gd name="connsiteX4" fmla="*/ 10668 w 19812"/>
              <a:gd name="connsiteY4" fmla="*/ 18288 h 18288"/>
              <a:gd name="connsiteX5" fmla="*/ 0 w 19812"/>
              <a:gd name="connsiteY5" fmla="*/ 9144 h 18288"/>
              <a:gd name="connsiteX6" fmla="*/ 10668 w 19812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2" h="18288">
                <a:moveTo>
                  <a:pt x="10668" y="0"/>
                </a:moveTo>
                <a:lnTo>
                  <a:pt x="10668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8" y="18288"/>
                </a:cubicBezTo>
                <a:lnTo>
                  <a:pt x="10668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8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6291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6672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7053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7434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7815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8196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8577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8958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9339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9720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0101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048256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39" y="0"/>
                  <a:pt x="19811" y="4572"/>
                  <a:pt x="19811" y="9144"/>
                </a:cubicBezTo>
                <a:cubicBezTo>
                  <a:pt x="19811" y="13716"/>
                  <a:pt x="15239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087879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1259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1640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2021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2402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2783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3164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3545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3926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307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4688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069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450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5831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6212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6593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6974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7355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7736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8117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8498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8879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9260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29641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0022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0403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0784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1165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1546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1927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308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2689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070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451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3832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4213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4594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4975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535680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5737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6118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6499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6880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261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7642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023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404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85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9166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9547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9928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309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690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071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452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33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2214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2595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2976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9144 w 19811"/>
              <a:gd name="connsiteY1" fmla="*/ 0 h 18288"/>
              <a:gd name="connsiteX2" fmla="*/ 19811 w 19811"/>
              <a:gd name="connsiteY2" fmla="*/ 9144 h 18288"/>
              <a:gd name="connsiteX3" fmla="*/ 9144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335780" y="5032243"/>
            <a:ext cx="19811" cy="18288"/>
          </a:xfrm>
          <a:custGeom>
            <a:avLst/>
            <a:gdLst>
              <a:gd name="connsiteX0" fmla="*/ 9144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9144 w 19811"/>
              <a:gd name="connsiteY4" fmla="*/ 18288 h 18288"/>
              <a:gd name="connsiteX5" fmla="*/ 0 w 19811"/>
              <a:gd name="connsiteY5" fmla="*/ 9144 h 18288"/>
              <a:gd name="connsiteX6" fmla="*/ 9144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9144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3738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19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500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881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262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5643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6024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6405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6786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7167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7548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7929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8310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8691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9072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9453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9834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0215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0596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097780" y="5032243"/>
            <a:ext cx="19811" cy="18288"/>
          </a:xfrm>
          <a:custGeom>
            <a:avLst/>
            <a:gdLst>
              <a:gd name="connsiteX0" fmla="*/ 10667 w 19811"/>
              <a:gd name="connsiteY0" fmla="*/ 0 h 18288"/>
              <a:gd name="connsiteX1" fmla="*/ 10667 w 19811"/>
              <a:gd name="connsiteY1" fmla="*/ 0 h 18288"/>
              <a:gd name="connsiteX2" fmla="*/ 19811 w 19811"/>
              <a:gd name="connsiteY2" fmla="*/ 9144 h 18288"/>
              <a:gd name="connsiteX3" fmla="*/ 10667 w 19811"/>
              <a:gd name="connsiteY3" fmla="*/ 18288 h 18288"/>
              <a:gd name="connsiteX4" fmla="*/ 10667 w 19811"/>
              <a:gd name="connsiteY4" fmla="*/ 18288 h 18288"/>
              <a:gd name="connsiteX5" fmla="*/ 0 w 19811"/>
              <a:gd name="connsiteY5" fmla="*/ 9144 h 18288"/>
              <a:gd name="connsiteX6" fmla="*/ 10667 w 19811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9811" h="18288">
                <a:moveTo>
                  <a:pt x="10667" y="0"/>
                </a:moveTo>
                <a:lnTo>
                  <a:pt x="10667" y="0"/>
                </a:lnTo>
                <a:cubicBezTo>
                  <a:pt x="15240" y="0"/>
                  <a:pt x="19811" y="4572"/>
                  <a:pt x="19811" y="9144"/>
                </a:cubicBezTo>
                <a:cubicBezTo>
                  <a:pt x="19811" y="13716"/>
                  <a:pt x="15240" y="18288"/>
                  <a:pt x="10667" y="18288"/>
                </a:cubicBezTo>
                <a:lnTo>
                  <a:pt x="10667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10667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1374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1755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2136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2517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2898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79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660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041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422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803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184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946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6327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6708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3048" y="18288"/>
                  <a:pt x="0" y="13716"/>
                  <a:pt x="0" y="9144"/>
                </a:cubicBezTo>
                <a:cubicBezTo>
                  <a:pt x="0" y="4572"/>
                  <a:pt x="3048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470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51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8232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8613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8994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375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3716" y="0"/>
                  <a:pt x="18288" y="4572"/>
                  <a:pt x="18288" y="9144"/>
                </a:cubicBezTo>
                <a:cubicBezTo>
                  <a:pt x="18288" y="13716"/>
                  <a:pt x="13716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756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518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899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280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61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042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423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804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3185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3566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3947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32804" y="5032243"/>
            <a:ext cx="18288" cy="18288"/>
          </a:xfrm>
          <a:custGeom>
            <a:avLst/>
            <a:gdLst>
              <a:gd name="connsiteX0" fmla="*/ 9144 w 18288"/>
              <a:gd name="connsiteY0" fmla="*/ 0 h 18288"/>
              <a:gd name="connsiteX1" fmla="*/ 9144 w 18288"/>
              <a:gd name="connsiteY1" fmla="*/ 0 h 18288"/>
              <a:gd name="connsiteX2" fmla="*/ 18288 w 18288"/>
              <a:gd name="connsiteY2" fmla="*/ 9144 h 18288"/>
              <a:gd name="connsiteX3" fmla="*/ 9144 w 18288"/>
              <a:gd name="connsiteY3" fmla="*/ 18288 h 18288"/>
              <a:gd name="connsiteX4" fmla="*/ 9144 w 18288"/>
              <a:gd name="connsiteY4" fmla="*/ 18288 h 18288"/>
              <a:gd name="connsiteX5" fmla="*/ 0 w 18288"/>
              <a:gd name="connsiteY5" fmla="*/ 9144 h 18288"/>
              <a:gd name="connsiteX6" fmla="*/ 9144 w 18288"/>
              <a:gd name="connsiteY6" fmla="*/ 0 h 182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8288" h="18288">
                <a:moveTo>
                  <a:pt x="9144" y="0"/>
                </a:moveTo>
                <a:lnTo>
                  <a:pt x="9144" y="0"/>
                </a:lnTo>
                <a:cubicBezTo>
                  <a:pt x="15240" y="0"/>
                  <a:pt x="18288" y="4572"/>
                  <a:pt x="18288" y="9144"/>
                </a:cubicBezTo>
                <a:cubicBezTo>
                  <a:pt x="18288" y="13716"/>
                  <a:pt x="15240" y="18288"/>
                  <a:pt x="9144" y="18288"/>
                </a:cubicBezTo>
                <a:lnTo>
                  <a:pt x="9144" y="18288"/>
                </a:lnTo>
                <a:cubicBezTo>
                  <a:pt x="4572" y="18288"/>
                  <a:pt x="0" y="13716"/>
                  <a:pt x="0" y="9144"/>
                </a:cubicBezTo>
                <a:cubicBezTo>
                  <a:pt x="0" y="4572"/>
                  <a:pt x="4572" y="0"/>
                  <a:pt x="9144" y="0"/>
                </a:cubicBez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914400"/>
            <a:ext cx="1612900" cy="13335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0900" y="2362200"/>
            <a:ext cx="508000" cy="1143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4300" y="2387600"/>
            <a:ext cx="279400" cy="889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73700" y="2349500"/>
            <a:ext cx="673100" cy="1270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9500" y="2387600"/>
            <a:ext cx="152400" cy="889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2362200"/>
            <a:ext cx="165100" cy="1397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3800" y="2540000"/>
            <a:ext cx="469900" cy="635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73700" y="2540000"/>
            <a:ext cx="304800" cy="63500"/>
          </a:xfrm>
          <a:prstGeom prst="rect">
            <a:avLst/>
          </a:prstGeom>
          <a:noFill/>
        </p:spPr>
      </p:pic>
      <p:pic>
        <p:nvPicPr>
          <p:cNvPr id="1027" name="Picture 3" descr="">
					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78500" y="2514600"/>
            <a:ext cx="711200" cy="1143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0">
            <a:off x="1371600" y="4305300"/>
            <a:ext cx="4686300" cy="292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300"/>
              </a:lnSpc>
              <a:tabLst>
							</a:tabLst>
            </a:pPr>
            <a:r>
              <a:rPr lang="en-US" altLang="zh-CN" sz="23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23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3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23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3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23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3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358900" y="4648200"/>
            <a:ext cx="4673600" cy="165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300"/>
              </a:lnSpc>
              <a:tabLst>
							</a:tabLst>
            </a:pPr>
            <a:r>
              <a:rPr lang="en-US" altLang="zh-CN" sz="14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mensen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Ernstige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Meervoudige</a:t>
            </a:r>
            <a:r>
              <a:rPr lang="en-US" altLang="zh-CN" sz="14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Beperking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346200" y="4851400"/>
            <a:ext cx="26924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							</a:tabLst>
            </a:pPr>
            <a:r>
              <a:rPr lang="en-US" altLang="zh-CN" sz="995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9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5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9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5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9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5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9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5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Expertise,</a:t>
            </a:r>
            <a:r>
              <a:rPr lang="en-US" altLang="zh-CN" sz="9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5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1597137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400029"/>
            <a:ext cx="4985004" cy="140201"/>
          </a:xfrm>
          <a:custGeom>
            <a:avLst/>
            <a:gdLst>
              <a:gd name="connsiteX0" fmla="*/ 0 w 4985004"/>
              <a:gd name="connsiteY0" fmla="*/ 140201 h 140201"/>
              <a:gd name="connsiteX1" fmla="*/ 4985004 w 4985004"/>
              <a:gd name="connsiteY1" fmla="*/ 140201 h 140201"/>
              <a:gd name="connsiteX2" fmla="*/ 4985004 w 4985004"/>
              <a:gd name="connsiteY2" fmla="*/ 0 h 140201"/>
              <a:gd name="connsiteX3" fmla="*/ 0 w 4985004"/>
              <a:gd name="connsiteY3" fmla="*/ 0 h 140201"/>
              <a:gd name="connsiteX4" fmla="*/ 0 w 4985004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1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1869933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1869933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1869933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008617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008617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008617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285985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285985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285985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285985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186993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42466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42466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42466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42466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42466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0203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7020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70203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70203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7020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70203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285985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8407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8407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8407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8407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8407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9794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9794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9794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9794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9794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9794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70203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1180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118089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118089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1180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118089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683493"/>
            <a:ext cx="10662" cy="757422"/>
          </a:xfrm>
          <a:custGeom>
            <a:avLst/>
            <a:gdLst>
              <a:gd name="connsiteX0" fmla="*/ 5331 w 10662"/>
              <a:gd name="connsiteY0" fmla="*/ 0 h 757422"/>
              <a:gd name="connsiteX1" fmla="*/ 5331 w 10662"/>
              <a:gd name="connsiteY1" fmla="*/ 757422 h 7574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57422">
                <a:moveTo>
                  <a:pt x="5331" y="0"/>
                </a:moveTo>
                <a:lnTo>
                  <a:pt x="5331" y="7574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979405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3672825"/>
            <a:ext cx="10662" cy="768089"/>
          </a:xfrm>
          <a:custGeom>
            <a:avLst/>
            <a:gdLst>
              <a:gd name="connsiteX0" fmla="*/ 5331 w 10662"/>
              <a:gd name="connsiteY0" fmla="*/ 0 h 768089"/>
              <a:gd name="connsiteX1" fmla="*/ 5331 w 10662"/>
              <a:gd name="connsiteY1" fmla="*/ 768089 h 7680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68089">
                <a:moveTo>
                  <a:pt x="5331" y="0"/>
                </a:moveTo>
                <a:lnTo>
                  <a:pt x="5331" y="768089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03782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453881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008617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285985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42466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70203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8407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9794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118089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3672825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4430253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079500"/>
            <a:ext cx="2628900" cy="660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17526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955800"/>
            <a:ext cx="3479800" cy="1625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geboden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uitdagen?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iets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nieuws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leren)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gevarieerde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geboden?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afwisseling,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keuze,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nieuwe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speciaal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deze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georganiseerd?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Ervaart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succeservaringen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deelnemen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dingen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(aan)kunnen,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compliment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krijgen)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43700" y="10109200"/>
            <a:ext cx="88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909813"/>
            <a:ext cx="4985004" cy="207257"/>
          </a:xfrm>
          <a:custGeom>
            <a:avLst/>
            <a:gdLst>
              <a:gd name="connsiteX0" fmla="*/ 0 w 4985004"/>
              <a:gd name="connsiteY0" fmla="*/ 207257 h 207257"/>
              <a:gd name="connsiteX1" fmla="*/ 4985004 w 4985004"/>
              <a:gd name="connsiteY1" fmla="*/ 207257 h 207257"/>
              <a:gd name="connsiteX2" fmla="*/ 4985004 w 4985004"/>
              <a:gd name="connsiteY2" fmla="*/ 0 h 207257"/>
              <a:gd name="connsiteX3" fmla="*/ 0 w 4985004"/>
              <a:gd name="connsiteY3" fmla="*/ 0 h 207257"/>
              <a:gd name="connsiteX4" fmla="*/ 0 w 4985004"/>
              <a:gd name="connsiteY4" fmla="*/ 207257 h 2072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207257">
                <a:moveTo>
                  <a:pt x="0" y="207257"/>
                </a:moveTo>
                <a:lnTo>
                  <a:pt x="4985004" y="207257"/>
                </a:lnTo>
                <a:lnTo>
                  <a:pt x="4985004" y="0"/>
                </a:lnTo>
                <a:lnTo>
                  <a:pt x="0" y="0"/>
                </a:lnTo>
                <a:lnTo>
                  <a:pt x="0" y="207257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225025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276073"/>
            <a:ext cx="5047488" cy="140201"/>
          </a:xfrm>
          <a:custGeom>
            <a:avLst/>
            <a:gdLst>
              <a:gd name="connsiteX0" fmla="*/ 0 w 5047488"/>
              <a:gd name="connsiteY0" fmla="*/ 140201 h 140201"/>
              <a:gd name="connsiteX1" fmla="*/ 5047488 w 5047488"/>
              <a:gd name="connsiteY1" fmla="*/ 140201 h 140201"/>
              <a:gd name="connsiteX2" fmla="*/ 5047488 w 5047488"/>
              <a:gd name="connsiteY2" fmla="*/ 0 h 140201"/>
              <a:gd name="connsiteX3" fmla="*/ 0 w 5047488"/>
              <a:gd name="connsiteY3" fmla="*/ 0 h 140201"/>
              <a:gd name="connsiteX4" fmla="*/ 0 w 5047488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047488" h="140201">
                <a:moveTo>
                  <a:pt x="0" y="140201"/>
                </a:moveTo>
                <a:lnTo>
                  <a:pt x="5047488" y="140201"/>
                </a:lnTo>
                <a:lnTo>
                  <a:pt x="5047488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940282"/>
            <a:ext cx="4985004" cy="140202"/>
          </a:xfrm>
          <a:custGeom>
            <a:avLst/>
            <a:gdLst>
              <a:gd name="connsiteX0" fmla="*/ 0 w 4985004"/>
              <a:gd name="connsiteY0" fmla="*/ 140201 h 140202"/>
              <a:gd name="connsiteX1" fmla="*/ 4985004 w 4985004"/>
              <a:gd name="connsiteY1" fmla="*/ 140201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1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49782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4978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4978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4978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4978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6365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6365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6365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6365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6365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6365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913873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913873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913873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913873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913873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913873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497821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052557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052557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052557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052557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052557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052557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32992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3299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3299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3299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3299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32992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91387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46860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4686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46860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46860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4686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46860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60729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60729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60729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60729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32992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7459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7459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7459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7459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16202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1620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16202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16202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1620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16202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607293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30071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30071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30071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30071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71676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71676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71676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71676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16202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85545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85545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85545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85545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54887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54887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54887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54887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71676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68755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6875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68755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68755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6875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68755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5488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5595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96492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5488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5595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5488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5595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9649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5488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5595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9649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5488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5595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5488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5595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9649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548869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5595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1036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1036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1036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1036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1036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1036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38097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3809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38097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38097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3809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38097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96492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519658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51965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519658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519658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51965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519658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63809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639164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2130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3809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39164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2130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3809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39164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2130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3809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39164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2130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3809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39164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2130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3809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39164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2130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38097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39164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35176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351761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351761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35176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351761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62912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6291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62912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62912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6291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62912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213077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767813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767813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767813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767813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767813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62912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665717"/>
            <a:ext cx="4347972" cy="10661"/>
          </a:xfrm>
          <a:custGeom>
            <a:avLst/>
            <a:gdLst>
              <a:gd name="connsiteX0" fmla="*/ 0 w 4347972"/>
              <a:gd name="connsiteY0" fmla="*/ 5331 h 10661"/>
              <a:gd name="connsiteX1" fmla="*/ 4347972 w 4347972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1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208176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6365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913873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052557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32992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46860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60729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7459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16202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30071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71676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85545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54887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68755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9649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1036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38097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519658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2130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351761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62912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767813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990600"/>
            <a:ext cx="4508500" cy="139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Materiële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omgeving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middelen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inrichting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aankleding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ruimte,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toegesneden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hulpmiddelen,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goed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vervoer,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e.d.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2387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2387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2387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23876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2603500"/>
            <a:ext cx="88900" cy="2324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2603500"/>
            <a:ext cx="3733800" cy="2311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omgeving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wensen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(grootte,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temperatuur,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licht,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frisse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lucht,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tocht,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prettige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akoestiek)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creëren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ruimte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wensen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aanpassingen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verband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zintuiglijke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belemmeringen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hulpmiddelen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zitten/liggen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wensen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aangepaste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(rol)stoel)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hulpmiddelen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vergroten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mobiliteit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wensen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schoeisel,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loopwagen)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benodigde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vervoer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wensen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4902200"/>
            <a:ext cx="19812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taxi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zitten)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5600700"/>
            <a:ext cx="88900" cy="939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5613400"/>
            <a:ext cx="3594100" cy="927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eigen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plek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woonruimte/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activiteitenruimte,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behoeften?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omgeving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hem/haar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overzichtelijk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herkenbaar,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behoeften?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omgeving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hem/haar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sfeer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aantrekkelijk,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6591300"/>
            <a:ext cx="3390900" cy="1206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behoeften?</a:t>
            </a:r>
          </a:p>
          <a:p>
            <a:pPr>
              <a:lnSpc>
                <a:spcPts val="10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aankleding,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akoestiek,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licht)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middelen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ontvangen?</a:t>
            </a:r>
          </a:p>
          <a:p>
            <a:pPr>
              <a:lnSpc>
                <a:spcPts val="10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zitje,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koffiezetmogelijkheid)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middelen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iemand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bezoek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gaan?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43700" y="10109200"/>
            <a:ext cx="88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1597137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227817"/>
            <a:ext cx="4985004" cy="140201"/>
          </a:xfrm>
          <a:custGeom>
            <a:avLst/>
            <a:gdLst>
              <a:gd name="connsiteX0" fmla="*/ 0 w 4985004"/>
              <a:gd name="connsiteY0" fmla="*/ 140201 h 140201"/>
              <a:gd name="connsiteX1" fmla="*/ 4985004 w 4985004"/>
              <a:gd name="connsiteY1" fmla="*/ 140201 h 140201"/>
              <a:gd name="connsiteX2" fmla="*/ 4985004 w 4985004"/>
              <a:gd name="connsiteY2" fmla="*/ 0 h 140201"/>
              <a:gd name="connsiteX3" fmla="*/ 0 w 4985004"/>
              <a:gd name="connsiteY3" fmla="*/ 0 h 140201"/>
              <a:gd name="connsiteX4" fmla="*/ 0 w 4985004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1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1869933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1869933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1869933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008617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008617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008617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147301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147301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147301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147301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147301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147301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186993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285985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285985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285985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1473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15796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4246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43533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0203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1473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15796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7020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1473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15796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70203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1473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15796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70203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1473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15796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7020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1473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15796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70203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147301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15796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8407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8407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8407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8407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8407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511281"/>
            <a:ext cx="10662" cy="757422"/>
          </a:xfrm>
          <a:custGeom>
            <a:avLst/>
            <a:gdLst>
              <a:gd name="connsiteX0" fmla="*/ 5331 w 10662"/>
              <a:gd name="connsiteY0" fmla="*/ 0 h 757422"/>
              <a:gd name="connsiteX1" fmla="*/ 5331 w 10662"/>
              <a:gd name="connsiteY1" fmla="*/ 757422 h 7574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57422">
                <a:moveTo>
                  <a:pt x="5331" y="0"/>
                </a:moveTo>
                <a:lnTo>
                  <a:pt x="5331" y="7574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70203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3500613"/>
            <a:ext cx="10662" cy="768089"/>
          </a:xfrm>
          <a:custGeom>
            <a:avLst/>
            <a:gdLst>
              <a:gd name="connsiteX0" fmla="*/ 5331 w 10662"/>
              <a:gd name="connsiteY0" fmla="*/ 0 h 768089"/>
              <a:gd name="connsiteX1" fmla="*/ 5331 w 10662"/>
              <a:gd name="connsiteY1" fmla="*/ 768089 h 7680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68089">
                <a:moveTo>
                  <a:pt x="5331" y="0"/>
                </a:moveTo>
                <a:lnTo>
                  <a:pt x="5331" y="768089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03782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453881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008617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147301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285985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42466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70203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8407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3893" y="2979405"/>
            <a:ext cx="188969" cy="10662"/>
          </a:xfrm>
          <a:custGeom>
            <a:avLst/>
            <a:gdLst>
              <a:gd name="connsiteX0" fmla="*/ 0 w 188969"/>
              <a:gd name="connsiteY0" fmla="*/ 5331 h 10662"/>
              <a:gd name="connsiteX1" fmla="*/ 188969 w 188969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8969" h="10662">
                <a:moveTo>
                  <a:pt x="0" y="5331"/>
                </a:moveTo>
                <a:lnTo>
                  <a:pt x="188969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3500613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4258041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079500"/>
            <a:ext cx="2628900" cy="660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17526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905000"/>
            <a:ext cx="36703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middelen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stimuleren?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goede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communicatiemiddelen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beschikbaar?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2463800"/>
            <a:ext cx="1397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2489200"/>
            <a:ext cx="3644900" cy="889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communicatiemogelijkheden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geinventariseerd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communicatieve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uitingen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schriftelijk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beelden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vastgelegd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ts val="900"/>
              </a:lnSpc>
              <a:tabLst>
							</a:tabLst>
            </a:pP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(lichaamstaal,geluiden,bewegingen,mimiek)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43700" y="10109200"/>
            <a:ext cx="88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909813"/>
            <a:ext cx="4985004" cy="207257"/>
          </a:xfrm>
          <a:custGeom>
            <a:avLst/>
            <a:gdLst>
              <a:gd name="connsiteX0" fmla="*/ 0 w 4985004"/>
              <a:gd name="connsiteY0" fmla="*/ 207257 h 207257"/>
              <a:gd name="connsiteX1" fmla="*/ 4985004 w 4985004"/>
              <a:gd name="connsiteY1" fmla="*/ 207257 h 207257"/>
              <a:gd name="connsiteX2" fmla="*/ 4985004 w 4985004"/>
              <a:gd name="connsiteY2" fmla="*/ 0 h 207257"/>
              <a:gd name="connsiteX3" fmla="*/ 0 w 4985004"/>
              <a:gd name="connsiteY3" fmla="*/ 0 h 207257"/>
              <a:gd name="connsiteX4" fmla="*/ 0 w 4985004"/>
              <a:gd name="connsiteY4" fmla="*/ 207257 h 2072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207257">
                <a:moveTo>
                  <a:pt x="0" y="207257"/>
                </a:moveTo>
                <a:lnTo>
                  <a:pt x="4985004" y="207257"/>
                </a:lnTo>
                <a:lnTo>
                  <a:pt x="4985004" y="0"/>
                </a:lnTo>
                <a:lnTo>
                  <a:pt x="0" y="0"/>
                </a:lnTo>
                <a:lnTo>
                  <a:pt x="0" y="207257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225025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166601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137389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662913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49782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4978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4978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4978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4978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6365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6365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6365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6365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6365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6365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052557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052557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052557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052557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052557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49782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052557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497821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5084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191241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19124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191241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191241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19124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191241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60729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60729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60729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60729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05255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7459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7459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7459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7459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43939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4393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43939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43939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4393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43939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607293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578082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5780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578082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578082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5780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578082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4393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4500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71676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4393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4500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4393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4500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71676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4393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4500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71676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4393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4500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4393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4500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71676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439397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4500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85545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85545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85545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85545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41018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41018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41018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41018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71676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54887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54887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54887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54887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68755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6875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68755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68755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6875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68755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41018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826238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8262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826238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826238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8262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826238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96492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9649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9649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9649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687553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1036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1036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1036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1036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1036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1036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24228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24228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24228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24228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24228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24228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96492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38097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3809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38097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38097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3809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38097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62422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62529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93571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2422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2529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93571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2422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2529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93571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2422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2529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93571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2422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2529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93571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2422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2529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93571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242289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2529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074394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074394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074394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074394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074394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693571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694637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2130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93571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94637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2130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93571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94637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2130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93571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94637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2130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93571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94637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2130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93571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94637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2130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935710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94637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35176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351761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351761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35176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351761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490446"/>
            <a:ext cx="187445" cy="10662"/>
          </a:xfrm>
          <a:custGeom>
            <a:avLst/>
            <a:gdLst>
              <a:gd name="connsiteX0" fmla="*/ 0 w 187445"/>
              <a:gd name="connsiteY0" fmla="*/ 5330 h 10662"/>
              <a:gd name="connsiteX1" fmla="*/ 187445 w 187445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490446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490446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490446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490446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490446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213077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6291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62912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62912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6291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62912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74904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75011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906498"/>
            <a:ext cx="187445" cy="10662"/>
          </a:xfrm>
          <a:custGeom>
            <a:avLst/>
            <a:gdLst>
              <a:gd name="connsiteX0" fmla="*/ 0 w 187445"/>
              <a:gd name="connsiteY0" fmla="*/ 5330 h 10662"/>
              <a:gd name="connsiteX1" fmla="*/ 187445 w 187445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4904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5011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906498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4904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5011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906498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4904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5011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906498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4904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5011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906498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4904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5011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906498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490446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5011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80451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8045182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8045182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80451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8045182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790649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791716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90649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91716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90649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91716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90649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91716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90649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91716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90649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91716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90649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91716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665717"/>
            <a:ext cx="4347972" cy="10661"/>
          </a:xfrm>
          <a:custGeom>
            <a:avLst/>
            <a:gdLst>
              <a:gd name="connsiteX0" fmla="*/ 0 w 4347972"/>
              <a:gd name="connsiteY0" fmla="*/ 5331 h 10661"/>
              <a:gd name="connsiteX1" fmla="*/ 4347972 w 4347972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1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208176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6365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052557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191241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60729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7459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43939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578082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71676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85545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41018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54887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68755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826238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9649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1036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24228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38097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93571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074394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2130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351761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490446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62912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906498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8045182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990600"/>
            <a:ext cx="4318000" cy="139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Deskundigheid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professionals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brede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deskundigheid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grote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hoeveelheid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competenties,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bijzondere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aandacht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(multidisciplinaire)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afstemming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betrokkenen.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2387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2387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2387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23876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2565400"/>
            <a:ext cx="88900" cy="1206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2565400"/>
            <a:ext cx="3733800" cy="1206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betrekking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ondersteuning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verzorging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deze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gezondheidstoestand,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medicijngebruik)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vaardigheden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betrekking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lichamelijke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ondersteuning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verzorging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deze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omgaan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sondevoeding,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tracheacanule)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ervaring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betrekking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ondersteuning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3797300"/>
            <a:ext cx="42545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verzorging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deze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specifieke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kwetsbaarheden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deze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4470400"/>
            <a:ext cx="889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4483100"/>
            <a:ext cx="35814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vaardigheden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4902200"/>
            <a:ext cx="18923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(on)welbevinden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5461000"/>
            <a:ext cx="88900" cy="939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5473700"/>
            <a:ext cx="4064000" cy="927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interactie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vaardigheden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interactie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stimuleren?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uitbreiden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netwerk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vaardigheden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uitbreiden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netwerk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6477000"/>
            <a:ext cx="4267200" cy="1752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ontwikkelingsniveau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sensomotorische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stimuleren?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technische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hulpmiddelen)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voldoende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vaardigheden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stimuleren?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omgaan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tempo,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frequentie,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duur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activiteiten)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43700" y="10109200"/>
            <a:ext cx="88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909813"/>
            <a:ext cx="4985004" cy="134106"/>
          </a:xfrm>
          <a:custGeom>
            <a:avLst/>
            <a:gdLst>
              <a:gd name="connsiteX0" fmla="*/ 0 w 4985004"/>
              <a:gd name="connsiteY0" fmla="*/ 134106 h 134106"/>
              <a:gd name="connsiteX1" fmla="*/ 4985004 w 4985004"/>
              <a:gd name="connsiteY1" fmla="*/ 134106 h 134106"/>
              <a:gd name="connsiteX2" fmla="*/ 4985004 w 4985004"/>
              <a:gd name="connsiteY2" fmla="*/ 0 h 134106"/>
              <a:gd name="connsiteX3" fmla="*/ 0 w 4985004"/>
              <a:gd name="connsiteY3" fmla="*/ 0 h 134106"/>
              <a:gd name="connsiteX4" fmla="*/ 0 w 4985004"/>
              <a:gd name="connsiteY4" fmla="*/ 134106 h 1341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34106">
                <a:moveTo>
                  <a:pt x="0" y="134106"/>
                </a:moveTo>
                <a:lnTo>
                  <a:pt x="4985004" y="134106"/>
                </a:lnTo>
                <a:lnTo>
                  <a:pt x="4985004" y="0"/>
                </a:lnTo>
                <a:lnTo>
                  <a:pt x="0" y="0"/>
                </a:lnTo>
                <a:lnTo>
                  <a:pt x="0" y="134106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1176513"/>
            <a:ext cx="10662" cy="768089"/>
          </a:xfrm>
          <a:custGeom>
            <a:avLst/>
            <a:gdLst>
              <a:gd name="connsiteX0" fmla="*/ 5331 w 10662"/>
              <a:gd name="connsiteY0" fmla="*/ 0 h 768089"/>
              <a:gd name="connsiteX1" fmla="*/ 5331 w 10662"/>
              <a:gd name="connsiteY1" fmla="*/ 768089 h 7680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68089">
                <a:moveTo>
                  <a:pt x="5331" y="0"/>
                </a:moveTo>
                <a:lnTo>
                  <a:pt x="5331" y="768089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1187181"/>
            <a:ext cx="10662" cy="757422"/>
          </a:xfrm>
          <a:custGeom>
            <a:avLst/>
            <a:gdLst>
              <a:gd name="connsiteX0" fmla="*/ 5331 w 10662"/>
              <a:gd name="connsiteY0" fmla="*/ 0 h 757422"/>
              <a:gd name="connsiteX1" fmla="*/ 5331 w 10662"/>
              <a:gd name="connsiteY1" fmla="*/ 757422 h 7574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57422">
                <a:moveTo>
                  <a:pt x="5331" y="0"/>
                </a:moveTo>
                <a:lnTo>
                  <a:pt x="5331" y="7574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1176513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1933941"/>
            <a:ext cx="4346448" cy="10661"/>
          </a:xfrm>
          <a:custGeom>
            <a:avLst/>
            <a:gdLst>
              <a:gd name="connsiteX0" fmla="*/ 0 w 4346448"/>
              <a:gd name="connsiteY0" fmla="*/ 5331 h 10661"/>
              <a:gd name="connsiteX1" fmla="*/ 4346448 w 4346448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1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927100"/>
            <a:ext cx="838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43700" y="10109200"/>
            <a:ext cx="88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909813"/>
            <a:ext cx="4985004" cy="207257"/>
          </a:xfrm>
          <a:custGeom>
            <a:avLst/>
            <a:gdLst>
              <a:gd name="connsiteX0" fmla="*/ 0 w 4985004"/>
              <a:gd name="connsiteY0" fmla="*/ 207257 h 207257"/>
              <a:gd name="connsiteX1" fmla="*/ 4985004 w 4985004"/>
              <a:gd name="connsiteY1" fmla="*/ 207257 h 207257"/>
              <a:gd name="connsiteX2" fmla="*/ 4985004 w 4985004"/>
              <a:gd name="connsiteY2" fmla="*/ 0 h 207257"/>
              <a:gd name="connsiteX3" fmla="*/ 0 w 4985004"/>
              <a:gd name="connsiteY3" fmla="*/ 0 h 207257"/>
              <a:gd name="connsiteX4" fmla="*/ 0 w 4985004"/>
              <a:gd name="connsiteY4" fmla="*/ 207257 h 2072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207257">
                <a:moveTo>
                  <a:pt x="0" y="207257"/>
                </a:moveTo>
                <a:lnTo>
                  <a:pt x="4985004" y="207257"/>
                </a:lnTo>
                <a:lnTo>
                  <a:pt x="4985004" y="0"/>
                </a:lnTo>
                <a:lnTo>
                  <a:pt x="0" y="0"/>
                </a:lnTo>
                <a:lnTo>
                  <a:pt x="0" y="207257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502393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027917"/>
            <a:ext cx="5047488" cy="140201"/>
          </a:xfrm>
          <a:custGeom>
            <a:avLst/>
            <a:gdLst>
              <a:gd name="connsiteX0" fmla="*/ 0 w 5047488"/>
              <a:gd name="connsiteY0" fmla="*/ 140201 h 140201"/>
              <a:gd name="connsiteX1" fmla="*/ 5047488 w 5047488"/>
              <a:gd name="connsiteY1" fmla="*/ 140201 h 140201"/>
              <a:gd name="connsiteX2" fmla="*/ 5047488 w 5047488"/>
              <a:gd name="connsiteY2" fmla="*/ 0 h 140201"/>
              <a:gd name="connsiteX3" fmla="*/ 0 w 5047488"/>
              <a:gd name="connsiteY3" fmla="*/ 0 h 140201"/>
              <a:gd name="connsiteX4" fmla="*/ 0 w 5047488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047488" h="140201">
                <a:moveTo>
                  <a:pt x="0" y="140201"/>
                </a:moveTo>
                <a:lnTo>
                  <a:pt x="5047488" y="140201"/>
                </a:lnTo>
                <a:lnTo>
                  <a:pt x="5047488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137389"/>
            <a:ext cx="5047488" cy="140202"/>
          </a:xfrm>
          <a:custGeom>
            <a:avLst/>
            <a:gdLst>
              <a:gd name="connsiteX0" fmla="*/ 0 w 5047488"/>
              <a:gd name="connsiteY0" fmla="*/ 140202 h 140202"/>
              <a:gd name="connsiteX1" fmla="*/ 5047488 w 5047488"/>
              <a:gd name="connsiteY1" fmla="*/ 140202 h 140202"/>
              <a:gd name="connsiteX2" fmla="*/ 5047488 w 5047488"/>
              <a:gd name="connsiteY2" fmla="*/ 0 h 140202"/>
              <a:gd name="connsiteX3" fmla="*/ 0 w 5047488"/>
              <a:gd name="connsiteY3" fmla="*/ 0 h 140202"/>
              <a:gd name="connsiteX4" fmla="*/ 0 w 5047488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047488" h="140202">
                <a:moveTo>
                  <a:pt x="0" y="140202"/>
                </a:moveTo>
                <a:lnTo>
                  <a:pt x="5047488" y="140202"/>
                </a:lnTo>
                <a:lnTo>
                  <a:pt x="5047488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75189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7751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775189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775189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7751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913873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913873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913873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913873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913873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913873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7751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78585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191241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7751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78585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19124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7751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78585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191241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7751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78585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191241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7751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78585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19124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7751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78585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191241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775189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78585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32992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3299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3299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3299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3299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32992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60729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60729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60729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60729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19124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7459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7459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7459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7459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30071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30071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30071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6072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30071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607293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6179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43939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4393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43939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43939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4393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43939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71676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71676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71676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71676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30071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85545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85545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85545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85545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41018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41018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41018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41018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71676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54887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54887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54887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54887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826238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8262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826238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826238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8262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826238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41018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96492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9649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9649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9649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826238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943085"/>
            <a:ext cx="4347972" cy="10661"/>
          </a:xfrm>
          <a:custGeom>
            <a:avLst/>
            <a:gdLst>
              <a:gd name="connsiteX0" fmla="*/ 0 w 4347972"/>
              <a:gd name="connsiteY0" fmla="*/ 5331 h 10661"/>
              <a:gd name="connsiteX1" fmla="*/ 4347972 w 4347972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1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2359137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913873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191241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32992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60729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7459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30071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43939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71676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85545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41018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54887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826238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9649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003300"/>
            <a:ext cx="4445000" cy="1676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organisatie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Structuur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afspraken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onderlinge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afstemming,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overdracht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informatie,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taakverdeling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hulpverleners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allerlei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organisatiefactoren,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zoals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beleid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personeelsinzet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grootte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groepen.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26670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26670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26670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26670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2832100"/>
            <a:ext cx="88900" cy="939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2832100"/>
            <a:ext cx="3683000" cy="927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Stemmen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betrokken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zorg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ondersteuning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elkaar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af?</a:t>
            </a:r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(zie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gegevens)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betrokken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hulpverleners/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overdracht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informatie</a:t>
            </a:r>
          </a:p>
          <a:p>
            <a:pPr>
              <a:lnSpc>
                <a:spcPts val="10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gebied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duidelijke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taakverdeling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gebied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3784600"/>
            <a:ext cx="22606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4343400"/>
            <a:ext cx="88900" cy="520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4343400"/>
            <a:ext cx="36449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betrokken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hulpverleners/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overdracht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informatie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gebied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duidelijke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taakverdeling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gebied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4902200"/>
            <a:ext cx="24511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5448300"/>
            <a:ext cx="88900" cy="520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5461000"/>
            <a:ext cx="3644900" cy="647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betrokken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hulpverleners/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overdracht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informatie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gebied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duidelijke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taakverdeling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gebied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43700" y="10109200"/>
            <a:ext cx="88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1597137"/>
            <a:ext cx="5047488" cy="140202"/>
          </a:xfrm>
          <a:custGeom>
            <a:avLst/>
            <a:gdLst>
              <a:gd name="connsiteX0" fmla="*/ 0 w 5047488"/>
              <a:gd name="connsiteY0" fmla="*/ 140202 h 140202"/>
              <a:gd name="connsiteX1" fmla="*/ 5047488 w 5047488"/>
              <a:gd name="connsiteY1" fmla="*/ 140202 h 140202"/>
              <a:gd name="connsiteX2" fmla="*/ 5047488 w 5047488"/>
              <a:gd name="connsiteY2" fmla="*/ 0 h 140202"/>
              <a:gd name="connsiteX3" fmla="*/ 0 w 5047488"/>
              <a:gd name="connsiteY3" fmla="*/ 0 h 140202"/>
              <a:gd name="connsiteX4" fmla="*/ 0 w 5047488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047488" h="140202">
                <a:moveTo>
                  <a:pt x="0" y="140202"/>
                </a:moveTo>
                <a:lnTo>
                  <a:pt x="5047488" y="140202"/>
                </a:lnTo>
                <a:lnTo>
                  <a:pt x="5047488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06609"/>
            <a:ext cx="5047488" cy="140202"/>
          </a:xfrm>
          <a:custGeom>
            <a:avLst/>
            <a:gdLst>
              <a:gd name="connsiteX0" fmla="*/ 0 w 5047488"/>
              <a:gd name="connsiteY0" fmla="*/ 140202 h 140202"/>
              <a:gd name="connsiteX1" fmla="*/ 5047488 w 5047488"/>
              <a:gd name="connsiteY1" fmla="*/ 140202 h 140202"/>
              <a:gd name="connsiteX2" fmla="*/ 5047488 w 5047488"/>
              <a:gd name="connsiteY2" fmla="*/ 0 h 140202"/>
              <a:gd name="connsiteX3" fmla="*/ 0 w 5047488"/>
              <a:gd name="connsiteY3" fmla="*/ 0 h 140202"/>
              <a:gd name="connsiteX4" fmla="*/ 0 w 5047488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047488" h="140202">
                <a:moveTo>
                  <a:pt x="0" y="140202"/>
                </a:moveTo>
                <a:lnTo>
                  <a:pt x="5047488" y="140202"/>
                </a:lnTo>
                <a:lnTo>
                  <a:pt x="5047488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1869933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1869933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1869933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008617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008617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008617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008617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285985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285985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285985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285985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186993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42466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42466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42466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42466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42466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42466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1180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3534141"/>
            <a:ext cx="10662" cy="556254"/>
          </a:xfrm>
          <a:custGeom>
            <a:avLst/>
            <a:gdLst>
              <a:gd name="connsiteX0" fmla="*/ 5331 w 10662"/>
              <a:gd name="connsiteY0" fmla="*/ 0 h 556254"/>
              <a:gd name="connsiteX1" fmla="*/ 5331 w 10662"/>
              <a:gd name="connsiteY1" fmla="*/ 556254 h 5562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556254">
                <a:moveTo>
                  <a:pt x="5331" y="0"/>
                </a:moveTo>
                <a:lnTo>
                  <a:pt x="5331" y="55625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544809"/>
            <a:ext cx="10662" cy="545586"/>
          </a:xfrm>
          <a:custGeom>
            <a:avLst/>
            <a:gdLst>
              <a:gd name="connsiteX0" fmla="*/ 5331 w 10662"/>
              <a:gd name="connsiteY0" fmla="*/ 0 h 545586"/>
              <a:gd name="connsiteX1" fmla="*/ 5331 w 10662"/>
              <a:gd name="connsiteY1" fmla="*/ 545586 h 5455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545586">
                <a:moveTo>
                  <a:pt x="5331" y="0"/>
                </a:moveTo>
                <a:lnTo>
                  <a:pt x="5331" y="54558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343385"/>
            <a:ext cx="10662" cy="757422"/>
          </a:xfrm>
          <a:custGeom>
            <a:avLst/>
            <a:gdLst>
              <a:gd name="connsiteX0" fmla="*/ 5331 w 10662"/>
              <a:gd name="connsiteY0" fmla="*/ 0 h 757422"/>
              <a:gd name="connsiteX1" fmla="*/ 5331 w 10662"/>
              <a:gd name="connsiteY1" fmla="*/ 757422 h 7574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57422">
                <a:moveTo>
                  <a:pt x="5331" y="0"/>
                </a:moveTo>
                <a:lnTo>
                  <a:pt x="5331" y="7574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285985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4332717"/>
            <a:ext cx="10662" cy="768089"/>
          </a:xfrm>
          <a:custGeom>
            <a:avLst/>
            <a:gdLst>
              <a:gd name="connsiteX0" fmla="*/ 5331 w 10662"/>
              <a:gd name="connsiteY0" fmla="*/ 0 h 768089"/>
              <a:gd name="connsiteX1" fmla="*/ 5331 w 10662"/>
              <a:gd name="connsiteY1" fmla="*/ 768089 h 7680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68089">
                <a:moveTo>
                  <a:pt x="5331" y="0"/>
                </a:moveTo>
                <a:lnTo>
                  <a:pt x="5331" y="768089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03782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453881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008617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285985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42466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9794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118089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3534141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4079733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4332717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5090145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079500"/>
            <a:ext cx="2628900" cy="660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17526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1905000"/>
            <a:ext cx="88900" cy="520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1930400"/>
            <a:ext cx="3403600" cy="927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hulpverleners/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overdracht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informatie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gebied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duidelijke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taakverdeling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gebied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34000" y="1790700"/>
            <a:ext cx="114300" cy="1206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381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38100" algn="l"/>
              </a:tabLst>
            </a:pPr>
            <a:r>
              <a:rPr lang="en-US" altLang="zh-CN" sz="887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575300" y="1790700"/>
            <a:ext cx="203200" cy="1206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25400" algn="l"/>
              </a:tabLst>
            </a:pP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Nee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3060700"/>
            <a:ext cx="3492500" cy="1308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bijkomende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factoren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organisatieniveau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invloed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en/of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groepssamenstelling,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teamwisselingen)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Overige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bijzonderheden: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43700" y="10109200"/>
            <a:ext cx="88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874008" y="1641333"/>
            <a:ext cx="12186" cy="169157"/>
          </a:xfrm>
          <a:custGeom>
            <a:avLst/>
            <a:gdLst>
              <a:gd name="connsiteX0" fmla="*/ 6093 w 12186"/>
              <a:gd name="connsiteY0" fmla="*/ 0 h 169157"/>
              <a:gd name="connsiteX1" fmla="*/ 6093 w 12186"/>
              <a:gd name="connsiteY1" fmla="*/ 169157 h 1691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9157">
                <a:moveTo>
                  <a:pt x="6093" y="0"/>
                </a:moveTo>
                <a:lnTo>
                  <a:pt x="6093" y="16915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1653525"/>
            <a:ext cx="12186" cy="156966"/>
          </a:xfrm>
          <a:custGeom>
            <a:avLst/>
            <a:gdLst>
              <a:gd name="connsiteX0" fmla="*/ 6093 w 12186"/>
              <a:gd name="connsiteY0" fmla="*/ 0 h 156966"/>
              <a:gd name="connsiteX1" fmla="*/ 6093 w 12186"/>
              <a:gd name="connsiteY1" fmla="*/ 156966 h 1569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56966">
                <a:moveTo>
                  <a:pt x="6093" y="0"/>
                </a:moveTo>
                <a:lnTo>
                  <a:pt x="6093" y="15696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1853169"/>
            <a:ext cx="12186" cy="169157"/>
          </a:xfrm>
          <a:custGeom>
            <a:avLst/>
            <a:gdLst>
              <a:gd name="connsiteX0" fmla="*/ 6093 w 12186"/>
              <a:gd name="connsiteY0" fmla="*/ 0 h 169157"/>
              <a:gd name="connsiteX1" fmla="*/ 6093 w 12186"/>
              <a:gd name="connsiteY1" fmla="*/ 169157 h 1691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9157">
                <a:moveTo>
                  <a:pt x="6093" y="0"/>
                </a:moveTo>
                <a:lnTo>
                  <a:pt x="6093" y="16915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1865361"/>
            <a:ext cx="12186" cy="156966"/>
          </a:xfrm>
          <a:custGeom>
            <a:avLst/>
            <a:gdLst>
              <a:gd name="connsiteX0" fmla="*/ 6093 w 12186"/>
              <a:gd name="connsiteY0" fmla="*/ 0 h 156966"/>
              <a:gd name="connsiteX1" fmla="*/ 6093 w 12186"/>
              <a:gd name="connsiteY1" fmla="*/ 156966 h 15696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56966">
                <a:moveTo>
                  <a:pt x="6093" y="0"/>
                </a:moveTo>
                <a:lnTo>
                  <a:pt x="6093" y="15696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2065005"/>
            <a:ext cx="12186" cy="169157"/>
          </a:xfrm>
          <a:custGeom>
            <a:avLst/>
            <a:gdLst>
              <a:gd name="connsiteX0" fmla="*/ 6093 w 12186"/>
              <a:gd name="connsiteY0" fmla="*/ 0 h 169157"/>
              <a:gd name="connsiteX1" fmla="*/ 6093 w 12186"/>
              <a:gd name="connsiteY1" fmla="*/ 169157 h 1691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9157">
                <a:moveTo>
                  <a:pt x="6093" y="0"/>
                </a:moveTo>
                <a:lnTo>
                  <a:pt x="6093" y="16915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2077197"/>
            <a:ext cx="12186" cy="156965"/>
          </a:xfrm>
          <a:custGeom>
            <a:avLst/>
            <a:gdLst>
              <a:gd name="connsiteX0" fmla="*/ 6093 w 12186"/>
              <a:gd name="connsiteY0" fmla="*/ 0 h 156965"/>
              <a:gd name="connsiteX1" fmla="*/ 6093 w 12186"/>
              <a:gd name="connsiteY1" fmla="*/ 156965 h 15696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56965">
                <a:moveTo>
                  <a:pt x="6093" y="0"/>
                </a:moveTo>
                <a:lnTo>
                  <a:pt x="6093" y="15696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3189717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3337545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3337545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3189717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3201909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3410697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3189717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3201909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3558525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3558525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3410697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3422889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3770361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3410697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3422889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3918189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3918189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3770361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3770361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4415014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3782553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4792965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4427205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3782553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4931650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4792965"/>
            <a:ext cx="12186" cy="150870"/>
          </a:xfrm>
          <a:custGeom>
            <a:avLst/>
            <a:gdLst>
              <a:gd name="connsiteX0" fmla="*/ 6093 w 12186"/>
              <a:gd name="connsiteY0" fmla="*/ 0 h 150870"/>
              <a:gd name="connsiteX1" fmla="*/ 6093 w 12186"/>
              <a:gd name="connsiteY1" fmla="*/ 150870 h 1508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50870">
                <a:moveTo>
                  <a:pt x="6093" y="0"/>
                </a:moveTo>
                <a:lnTo>
                  <a:pt x="6093" y="15087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4805157"/>
            <a:ext cx="12186" cy="138678"/>
          </a:xfrm>
          <a:custGeom>
            <a:avLst/>
            <a:gdLst>
              <a:gd name="connsiteX0" fmla="*/ 6093 w 12186"/>
              <a:gd name="connsiteY0" fmla="*/ 0 h 138678"/>
              <a:gd name="connsiteX1" fmla="*/ 6093 w 12186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38678">
                <a:moveTo>
                  <a:pt x="6093" y="0"/>
                </a:moveTo>
                <a:lnTo>
                  <a:pt x="6093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5227305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4792965"/>
            <a:ext cx="12186" cy="150870"/>
          </a:xfrm>
          <a:custGeom>
            <a:avLst/>
            <a:gdLst>
              <a:gd name="connsiteX0" fmla="*/ 6093 w 12186"/>
              <a:gd name="connsiteY0" fmla="*/ 0 h 150870"/>
              <a:gd name="connsiteX1" fmla="*/ 6093 w 12186"/>
              <a:gd name="connsiteY1" fmla="*/ 150870 h 1508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50870">
                <a:moveTo>
                  <a:pt x="6093" y="0"/>
                </a:moveTo>
                <a:lnTo>
                  <a:pt x="6093" y="15087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4805157"/>
            <a:ext cx="12186" cy="138678"/>
          </a:xfrm>
          <a:custGeom>
            <a:avLst/>
            <a:gdLst>
              <a:gd name="connsiteX0" fmla="*/ 6093 w 12186"/>
              <a:gd name="connsiteY0" fmla="*/ 0 h 138678"/>
              <a:gd name="connsiteX1" fmla="*/ 6093 w 12186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38678">
                <a:moveTo>
                  <a:pt x="6093" y="0"/>
                </a:moveTo>
                <a:lnTo>
                  <a:pt x="6093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5375133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5227305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5239497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5836905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5227305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5239497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5984733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5836905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5849097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6307821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5836905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5849097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6455650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6307822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6320013"/>
            <a:ext cx="12186" cy="147822"/>
          </a:xfrm>
          <a:custGeom>
            <a:avLst/>
            <a:gdLst>
              <a:gd name="connsiteX0" fmla="*/ 6093 w 12186"/>
              <a:gd name="connsiteY0" fmla="*/ 0 h 147822"/>
              <a:gd name="connsiteX1" fmla="*/ 6093 w 12186"/>
              <a:gd name="connsiteY1" fmla="*/ 147822 h 1478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2">
                <a:moveTo>
                  <a:pt x="6093" y="0"/>
                </a:moveTo>
                <a:lnTo>
                  <a:pt x="6093" y="1478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6510513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6307822"/>
            <a:ext cx="12186" cy="160013"/>
          </a:xfrm>
          <a:custGeom>
            <a:avLst/>
            <a:gdLst>
              <a:gd name="connsiteX0" fmla="*/ 6093 w 12186"/>
              <a:gd name="connsiteY0" fmla="*/ 0 h 160013"/>
              <a:gd name="connsiteX1" fmla="*/ 6093 w 12186"/>
              <a:gd name="connsiteY1" fmla="*/ 160013 h 1600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3">
                <a:moveTo>
                  <a:pt x="6093" y="0"/>
                </a:moveTo>
                <a:lnTo>
                  <a:pt x="6093" y="16001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6320013"/>
            <a:ext cx="12186" cy="147822"/>
          </a:xfrm>
          <a:custGeom>
            <a:avLst/>
            <a:gdLst>
              <a:gd name="connsiteX0" fmla="*/ 6093 w 12186"/>
              <a:gd name="connsiteY0" fmla="*/ 0 h 147822"/>
              <a:gd name="connsiteX1" fmla="*/ 6093 w 12186"/>
              <a:gd name="connsiteY1" fmla="*/ 147822 h 1478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2">
                <a:moveTo>
                  <a:pt x="6093" y="0"/>
                </a:moveTo>
                <a:lnTo>
                  <a:pt x="6093" y="1478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6658341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6510513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6522705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6861034"/>
            <a:ext cx="220974" cy="12186"/>
          </a:xfrm>
          <a:custGeom>
            <a:avLst/>
            <a:gdLst>
              <a:gd name="connsiteX0" fmla="*/ 0 w 220974"/>
              <a:gd name="connsiteY0" fmla="*/ 6092 h 12186"/>
              <a:gd name="connsiteX1" fmla="*/ 220974 w 220974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2"/>
                </a:moveTo>
                <a:lnTo>
                  <a:pt x="220974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6510513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6522705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008861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6861034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6873225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072870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6861034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6873225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220698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7072870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7085061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275561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7072870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7085061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423389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7275562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7287753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487398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7275562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7287753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635225"/>
            <a:ext cx="220974" cy="12186"/>
          </a:xfrm>
          <a:custGeom>
            <a:avLst/>
            <a:gdLst>
              <a:gd name="connsiteX0" fmla="*/ 0 w 220974"/>
              <a:gd name="connsiteY0" fmla="*/ 6092 h 12186"/>
              <a:gd name="connsiteX1" fmla="*/ 220974 w 220974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2"/>
                </a:moveTo>
                <a:lnTo>
                  <a:pt x="220974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7487398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7499589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690089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7487398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7499589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837917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7690089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7702282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7892782"/>
            <a:ext cx="220974" cy="12186"/>
          </a:xfrm>
          <a:custGeom>
            <a:avLst/>
            <a:gdLst>
              <a:gd name="connsiteX0" fmla="*/ 0 w 220974"/>
              <a:gd name="connsiteY0" fmla="*/ 6092 h 12186"/>
              <a:gd name="connsiteX1" fmla="*/ 220974 w 220974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2"/>
                </a:moveTo>
                <a:lnTo>
                  <a:pt x="220974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7690089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7702282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8040610"/>
            <a:ext cx="220974" cy="12186"/>
          </a:xfrm>
          <a:custGeom>
            <a:avLst/>
            <a:gdLst>
              <a:gd name="connsiteX0" fmla="*/ 0 w 220974"/>
              <a:gd name="connsiteY0" fmla="*/ 6092 h 12186"/>
              <a:gd name="connsiteX1" fmla="*/ 220974 w 220974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2"/>
                </a:moveTo>
                <a:lnTo>
                  <a:pt x="220974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7892782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7904973"/>
            <a:ext cx="12186" cy="147822"/>
          </a:xfrm>
          <a:custGeom>
            <a:avLst/>
            <a:gdLst>
              <a:gd name="connsiteX0" fmla="*/ 6093 w 12186"/>
              <a:gd name="connsiteY0" fmla="*/ 0 h 147822"/>
              <a:gd name="connsiteX1" fmla="*/ 6093 w 12186"/>
              <a:gd name="connsiteY1" fmla="*/ 147822 h 1478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2">
                <a:moveTo>
                  <a:pt x="6093" y="0"/>
                </a:moveTo>
                <a:lnTo>
                  <a:pt x="6093" y="1478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8095473"/>
            <a:ext cx="220974" cy="12186"/>
          </a:xfrm>
          <a:custGeom>
            <a:avLst/>
            <a:gdLst>
              <a:gd name="connsiteX0" fmla="*/ 0 w 220974"/>
              <a:gd name="connsiteY0" fmla="*/ 6092 h 12186"/>
              <a:gd name="connsiteX1" fmla="*/ 220974 w 220974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2"/>
                </a:moveTo>
                <a:lnTo>
                  <a:pt x="220974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7892782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7904973"/>
            <a:ext cx="12186" cy="147822"/>
          </a:xfrm>
          <a:custGeom>
            <a:avLst/>
            <a:gdLst>
              <a:gd name="connsiteX0" fmla="*/ 6093 w 12186"/>
              <a:gd name="connsiteY0" fmla="*/ 0 h 147822"/>
              <a:gd name="connsiteX1" fmla="*/ 6093 w 12186"/>
              <a:gd name="connsiteY1" fmla="*/ 147822 h 1478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2">
                <a:moveTo>
                  <a:pt x="6093" y="0"/>
                </a:moveTo>
                <a:lnTo>
                  <a:pt x="6093" y="1478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8243301"/>
            <a:ext cx="220974" cy="12186"/>
          </a:xfrm>
          <a:custGeom>
            <a:avLst/>
            <a:gdLst>
              <a:gd name="connsiteX0" fmla="*/ 0 w 220974"/>
              <a:gd name="connsiteY0" fmla="*/ 6092 h 12186"/>
              <a:gd name="connsiteX1" fmla="*/ 220974 w 220974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2"/>
                </a:moveTo>
                <a:lnTo>
                  <a:pt x="220974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74008" y="8095474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094988" y="8107665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84903" y="8095474"/>
            <a:ext cx="12186" cy="160014"/>
          </a:xfrm>
          <a:custGeom>
            <a:avLst/>
            <a:gdLst>
              <a:gd name="connsiteX0" fmla="*/ 6093 w 12186"/>
              <a:gd name="connsiteY0" fmla="*/ 0 h 160014"/>
              <a:gd name="connsiteX1" fmla="*/ 6093 w 12186"/>
              <a:gd name="connsiteY1" fmla="*/ 160014 h 1600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60014">
                <a:moveTo>
                  <a:pt x="6093" y="0"/>
                </a:moveTo>
                <a:lnTo>
                  <a:pt x="6093" y="16001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415028" y="8107665"/>
            <a:ext cx="12186" cy="147821"/>
          </a:xfrm>
          <a:custGeom>
            <a:avLst/>
            <a:gdLst>
              <a:gd name="connsiteX0" fmla="*/ 6093 w 12186"/>
              <a:gd name="connsiteY0" fmla="*/ 0 h 147821"/>
              <a:gd name="connsiteX1" fmla="*/ 6093 w 12186"/>
              <a:gd name="connsiteY1" fmla="*/ 147821 h 1478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186" h="147821">
                <a:moveTo>
                  <a:pt x="6093" y="0"/>
                </a:moveTo>
                <a:lnTo>
                  <a:pt x="6093" y="14782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1115553"/>
            <a:ext cx="2627376" cy="12186"/>
          </a:xfrm>
          <a:custGeom>
            <a:avLst/>
            <a:gdLst>
              <a:gd name="connsiteX0" fmla="*/ 0 w 2627376"/>
              <a:gd name="connsiteY0" fmla="*/ 6093 h 12186"/>
              <a:gd name="connsiteX1" fmla="*/ 2627376 w 2627376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627376" h="12186">
                <a:moveTo>
                  <a:pt x="0" y="6093"/>
                </a:moveTo>
                <a:lnTo>
                  <a:pt x="2627376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1309101"/>
            <a:ext cx="542538" cy="12186"/>
          </a:xfrm>
          <a:custGeom>
            <a:avLst/>
            <a:gdLst>
              <a:gd name="connsiteX0" fmla="*/ 0 w 542538"/>
              <a:gd name="connsiteY0" fmla="*/ 6093 h 12186"/>
              <a:gd name="connsiteX1" fmla="*/ 542538 w 542538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42538" h="12186">
                <a:moveTo>
                  <a:pt x="0" y="6093"/>
                </a:moveTo>
                <a:lnTo>
                  <a:pt x="542538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1493505"/>
            <a:ext cx="542538" cy="12186"/>
          </a:xfrm>
          <a:custGeom>
            <a:avLst/>
            <a:gdLst>
              <a:gd name="connsiteX0" fmla="*/ 0 w 542538"/>
              <a:gd name="connsiteY0" fmla="*/ 6093 h 12186"/>
              <a:gd name="connsiteX1" fmla="*/ 542538 w 542538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42538" h="12186">
                <a:moveTo>
                  <a:pt x="0" y="6093"/>
                </a:moveTo>
                <a:lnTo>
                  <a:pt x="542538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1641333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1798305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1853169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2010141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2065005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2221977"/>
            <a:ext cx="220974" cy="12186"/>
          </a:xfrm>
          <a:custGeom>
            <a:avLst/>
            <a:gdLst>
              <a:gd name="connsiteX0" fmla="*/ 0 w 220974"/>
              <a:gd name="connsiteY0" fmla="*/ 6093 h 12186"/>
              <a:gd name="connsiteX1" fmla="*/ 220974 w 220974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4" h="12186">
                <a:moveTo>
                  <a:pt x="0" y="6093"/>
                </a:moveTo>
                <a:lnTo>
                  <a:pt x="220974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2378949"/>
            <a:ext cx="1985772" cy="12186"/>
          </a:xfrm>
          <a:custGeom>
            <a:avLst/>
            <a:gdLst>
              <a:gd name="connsiteX0" fmla="*/ 0 w 1985772"/>
              <a:gd name="connsiteY0" fmla="*/ 6093 h 12186"/>
              <a:gd name="connsiteX1" fmla="*/ 1985772 w 1985772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985772" h="12186">
                <a:moveTo>
                  <a:pt x="0" y="6093"/>
                </a:moveTo>
                <a:lnTo>
                  <a:pt x="1985772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2720325"/>
            <a:ext cx="2627376" cy="12186"/>
          </a:xfrm>
          <a:custGeom>
            <a:avLst/>
            <a:gdLst>
              <a:gd name="connsiteX0" fmla="*/ 0 w 2627376"/>
              <a:gd name="connsiteY0" fmla="*/ 6093 h 12186"/>
              <a:gd name="connsiteX1" fmla="*/ 2627376 w 2627376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627376" h="12186">
                <a:moveTo>
                  <a:pt x="0" y="6093"/>
                </a:moveTo>
                <a:lnTo>
                  <a:pt x="2627376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5417" y="2983977"/>
            <a:ext cx="5782056" cy="12186"/>
          </a:xfrm>
          <a:custGeom>
            <a:avLst/>
            <a:gdLst>
              <a:gd name="connsiteX0" fmla="*/ 0 w 5782056"/>
              <a:gd name="connsiteY0" fmla="*/ 6093 h 12186"/>
              <a:gd name="connsiteX1" fmla="*/ 5782056 w 5782056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82056" h="12186">
                <a:moveTo>
                  <a:pt x="0" y="6093"/>
                </a:moveTo>
                <a:lnTo>
                  <a:pt x="5782056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5417" y="3008361"/>
            <a:ext cx="5782056" cy="12186"/>
          </a:xfrm>
          <a:custGeom>
            <a:avLst/>
            <a:gdLst>
              <a:gd name="connsiteX0" fmla="*/ 0 w 5782056"/>
              <a:gd name="connsiteY0" fmla="*/ 6093 h 12186"/>
              <a:gd name="connsiteX1" fmla="*/ 5782056 w 5782056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82056" h="12186">
                <a:moveTo>
                  <a:pt x="0" y="6093"/>
                </a:moveTo>
                <a:lnTo>
                  <a:pt x="5782056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53812" y="3337545"/>
            <a:ext cx="512057" cy="12186"/>
          </a:xfrm>
          <a:custGeom>
            <a:avLst/>
            <a:gdLst>
              <a:gd name="connsiteX0" fmla="*/ 0 w 512057"/>
              <a:gd name="connsiteY0" fmla="*/ 6093 h 12186"/>
              <a:gd name="connsiteX1" fmla="*/ 512057 w 51205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12057" h="12186">
                <a:moveTo>
                  <a:pt x="0" y="6093"/>
                </a:moveTo>
                <a:lnTo>
                  <a:pt x="51205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3410697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53812" y="3558525"/>
            <a:ext cx="512057" cy="12186"/>
          </a:xfrm>
          <a:custGeom>
            <a:avLst/>
            <a:gdLst>
              <a:gd name="connsiteX0" fmla="*/ 0 w 512057"/>
              <a:gd name="connsiteY0" fmla="*/ 6093 h 12186"/>
              <a:gd name="connsiteX1" fmla="*/ 512057 w 51205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12057" h="12186">
                <a:moveTo>
                  <a:pt x="0" y="6093"/>
                </a:moveTo>
                <a:lnTo>
                  <a:pt x="51205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3770361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53812" y="3918189"/>
            <a:ext cx="512057" cy="12186"/>
          </a:xfrm>
          <a:custGeom>
            <a:avLst/>
            <a:gdLst>
              <a:gd name="connsiteX0" fmla="*/ 0 w 512057"/>
              <a:gd name="connsiteY0" fmla="*/ 6093 h 12186"/>
              <a:gd name="connsiteX1" fmla="*/ 512057 w 51205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12057" h="12186">
                <a:moveTo>
                  <a:pt x="0" y="6093"/>
                </a:moveTo>
                <a:lnTo>
                  <a:pt x="51205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4166601"/>
            <a:ext cx="2627376" cy="12186"/>
          </a:xfrm>
          <a:custGeom>
            <a:avLst/>
            <a:gdLst>
              <a:gd name="connsiteX0" fmla="*/ 0 w 2627376"/>
              <a:gd name="connsiteY0" fmla="*/ 6093 h 12186"/>
              <a:gd name="connsiteX1" fmla="*/ 2627376 w 2627376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627376" h="12186">
                <a:moveTo>
                  <a:pt x="0" y="6093"/>
                </a:moveTo>
                <a:lnTo>
                  <a:pt x="2627376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53812" y="4351005"/>
            <a:ext cx="512057" cy="12186"/>
          </a:xfrm>
          <a:custGeom>
            <a:avLst/>
            <a:gdLst>
              <a:gd name="connsiteX0" fmla="*/ 0 w 512057"/>
              <a:gd name="connsiteY0" fmla="*/ 6093 h 12186"/>
              <a:gd name="connsiteX1" fmla="*/ 512057 w 51205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12057" h="12186">
                <a:moveTo>
                  <a:pt x="0" y="6093"/>
                </a:moveTo>
                <a:lnTo>
                  <a:pt x="51205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4415013"/>
            <a:ext cx="310889" cy="12186"/>
          </a:xfrm>
          <a:custGeom>
            <a:avLst/>
            <a:gdLst>
              <a:gd name="connsiteX0" fmla="*/ 0 w 310889"/>
              <a:gd name="connsiteY0" fmla="*/ 6093 h 12186"/>
              <a:gd name="connsiteX1" fmla="*/ 310889 w 310889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0889" h="12186">
                <a:moveTo>
                  <a:pt x="0" y="6093"/>
                </a:moveTo>
                <a:lnTo>
                  <a:pt x="310889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6200" y="4562841"/>
            <a:ext cx="310889" cy="12186"/>
          </a:xfrm>
          <a:custGeom>
            <a:avLst/>
            <a:gdLst>
              <a:gd name="connsiteX0" fmla="*/ 0 w 310889"/>
              <a:gd name="connsiteY0" fmla="*/ 6093 h 12186"/>
              <a:gd name="connsiteX1" fmla="*/ 310889 w 310889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10889" h="12186">
                <a:moveTo>
                  <a:pt x="0" y="6093"/>
                </a:moveTo>
                <a:lnTo>
                  <a:pt x="310889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4931650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712208" y="5079477"/>
            <a:ext cx="1795272" cy="12186"/>
          </a:xfrm>
          <a:custGeom>
            <a:avLst/>
            <a:gdLst>
              <a:gd name="connsiteX0" fmla="*/ 0 w 1795272"/>
              <a:gd name="connsiteY0" fmla="*/ 6093 h 12186"/>
              <a:gd name="connsiteX1" fmla="*/ 1795272 w 1795272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795272" h="12186">
                <a:moveTo>
                  <a:pt x="0" y="6093"/>
                </a:moveTo>
                <a:lnTo>
                  <a:pt x="1795272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5375133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712208" y="5689077"/>
            <a:ext cx="1795272" cy="12186"/>
          </a:xfrm>
          <a:custGeom>
            <a:avLst/>
            <a:gdLst>
              <a:gd name="connsiteX0" fmla="*/ 0 w 1795272"/>
              <a:gd name="connsiteY0" fmla="*/ 6093 h 12186"/>
              <a:gd name="connsiteX1" fmla="*/ 1795272 w 1795272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795272" h="12186">
                <a:moveTo>
                  <a:pt x="0" y="6093"/>
                </a:moveTo>
                <a:lnTo>
                  <a:pt x="1795272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5984733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712208" y="6132561"/>
            <a:ext cx="1795272" cy="12186"/>
          </a:xfrm>
          <a:custGeom>
            <a:avLst/>
            <a:gdLst>
              <a:gd name="connsiteX0" fmla="*/ 0 w 1795272"/>
              <a:gd name="connsiteY0" fmla="*/ 6093 h 12186"/>
              <a:gd name="connsiteX1" fmla="*/ 1795272 w 1795272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795272" h="12186">
                <a:moveTo>
                  <a:pt x="0" y="6093"/>
                </a:moveTo>
                <a:lnTo>
                  <a:pt x="1795272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6455650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6510513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6658341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6861034"/>
            <a:ext cx="230117" cy="12186"/>
          </a:xfrm>
          <a:custGeom>
            <a:avLst/>
            <a:gdLst>
              <a:gd name="connsiteX0" fmla="*/ 0 w 230117"/>
              <a:gd name="connsiteY0" fmla="*/ 6092 h 12186"/>
              <a:gd name="connsiteX1" fmla="*/ 230117 w 230117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2"/>
                </a:moveTo>
                <a:lnTo>
                  <a:pt x="230117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008861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072870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220698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275561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423389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487398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635225"/>
            <a:ext cx="230117" cy="12186"/>
          </a:xfrm>
          <a:custGeom>
            <a:avLst/>
            <a:gdLst>
              <a:gd name="connsiteX0" fmla="*/ 0 w 230117"/>
              <a:gd name="connsiteY0" fmla="*/ 6092 h 12186"/>
              <a:gd name="connsiteX1" fmla="*/ 230117 w 230117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2"/>
                </a:moveTo>
                <a:lnTo>
                  <a:pt x="230117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690089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837917"/>
            <a:ext cx="230117" cy="12186"/>
          </a:xfrm>
          <a:custGeom>
            <a:avLst/>
            <a:gdLst>
              <a:gd name="connsiteX0" fmla="*/ 0 w 230117"/>
              <a:gd name="connsiteY0" fmla="*/ 6093 h 12186"/>
              <a:gd name="connsiteX1" fmla="*/ 230117 w 230117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3"/>
                </a:moveTo>
                <a:lnTo>
                  <a:pt x="230117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7892782"/>
            <a:ext cx="230117" cy="12186"/>
          </a:xfrm>
          <a:custGeom>
            <a:avLst/>
            <a:gdLst>
              <a:gd name="connsiteX0" fmla="*/ 0 w 230117"/>
              <a:gd name="connsiteY0" fmla="*/ 6092 h 12186"/>
              <a:gd name="connsiteX1" fmla="*/ 230117 w 230117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2"/>
                </a:moveTo>
                <a:lnTo>
                  <a:pt x="230117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8040610"/>
            <a:ext cx="230117" cy="12186"/>
          </a:xfrm>
          <a:custGeom>
            <a:avLst/>
            <a:gdLst>
              <a:gd name="connsiteX0" fmla="*/ 0 w 230117"/>
              <a:gd name="connsiteY0" fmla="*/ 6092 h 12186"/>
              <a:gd name="connsiteX1" fmla="*/ 230117 w 230117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2"/>
                </a:moveTo>
                <a:lnTo>
                  <a:pt x="230117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8095473"/>
            <a:ext cx="230117" cy="12186"/>
          </a:xfrm>
          <a:custGeom>
            <a:avLst/>
            <a:gdLst>
              <a:gd name="connsiteX0" fmla="*/ 0 w 230117"/>
              <a:gd name="connsiteY0" fmla="*/ 6092 h 12186"/>
              <a:gd name="connsiteX1" fmla="*/ 230117 w 230117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2"/>
                </a:moveTo>
                <a:lnTo>
                  <a:pt x="230117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197096" y="8243301"/>
            <a:ext cx="230117" cy="12186"/>
          </a:xfrm>
          <a:custGeom>
            <a:avLst/>
            <a:gdLst>
              <a:gd name="connsiteX0" fmla="*/ 0 w 230117"/>
              <a:gd name="connsiteY0" fmla="*/ 6092 h 12186"/>
              <a:gd name="connsiteX1" fmla="*/ 230117 w 230117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0117" h="12186">
                <a:moveTo>
                  <a:pt x="0" y="6092"/>
                </a:moveTo>
                <a:lnTo>
                  <a:pt x="230117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8445994"/>
            <a:ext cx="2627376" cy="12186"/>
          </a:xfrm>
          <a:custGeom>
            <a:avLst/>
            <a:gdLst>
              <a:gd name="connsiteX0" fmla="*/ 0 w 2627376"/>
              <a:gd name="connsiteY0" fmla="*/ 6093 h 12186"/>
              <a:gd name="connsiteX1" fmla="*/ 2627376 w 2627376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627376" h="12186">
                <a:moveTo>
                  <a:pt x="0" y="6093"/>
                </a:moveTo>
                <a:lnTo>
                  <a:pt x="2627376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5417" y="8543530"/>
            <a:ext cx="5782056" cy="12186"/>
          </a:xfrm>
          <a:custGeom>
            <a:avLst/>
            <a:gdLst>
              <a:gd name="connsiteX0" fmla="*/ 0 w 5782056"/>
              <a:gd name="connsiteY0" fmla="*/ 6092 h 12186"/>
              <a:gd name="connsiteX1" fmla="*/ 5782056 w 5782056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82056" h="12186">
                <a:moveTo>
                  <a:pt x="0" y="6092"/>
                </a:moveTo>
                <a:lnTo>
                  <a:pt x="5782056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5417" y="8567913"/>
            <a:ext cx="5782056" cy="12186"/>
          </a:xfrm>
          <a:custGeom>
            <a:avLst/>
            <a:gdLst>
              <a:gd name="connsiteX0" fmla="*/ 0 w 5782056"/>
              <a:gd name="connsiteY0" fmla="*/ 6093 h 12186"/>
              <a:gd name="connsiteX1" fmla="*/ 5782056 w 5782056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782056" h="12186">
                <a:moveTo>
                  <a:pt x="0" y="6093"/>
                </a:moveTo>
                <a:lnTo>
                  <a:pt x="5782056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8869666"/>
            <a:ext cx="2627376" cy="12186"/>
          </a:xfrm>
          <a:custGeom>
            <a:avLst/>
            <a:gdLst>
              <a:gd name="connsiteX0" fmla="*/ 0 w 2627376"/>
              <a:gd name="connsiteY0" fmla="*/ 6093 h 12186"/>
              <a:gd name="connsiteX1" fmla="*/ 2627376 w 2627376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627376" h="12186">
                <a:moveTo>
                  <a:pt x="0" y="6093"/>
                </a:moveTo>
                <a:lnTo>
                  <a:pt x="2627376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712208" y="9044925"/>
            <a:ext cx="1153661" cy="12186"/>
          </a:xfrm>
          <a:custGeom>
            <a:avLst/>
            <a:gdLst>
              <a:gd name="connsiteX0" fmla="*/ 0 w 1153661"/>
              <a:gd name="connsiteY0" fmla="*/ 6092 h 12186"/>
              <a:gd name="connsiteX1" fmla="*/ 1153661 w 1153661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153661" h="12186">
                <a:moveTo>
                  <a:pt x="0" y="6092"/>
                </a:moveTo>
                <a:lnTo>
                  <a:pt x="1153661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9192760"/>
            <a:ext cx="2627376" cy="12186"/>
          </a:xfrm>
          <a:custGeom>
            <a:avLst/>
            <a:gdLst>
              <a:gd name="connsiteX0" fmla="*/ 0 w 2627376"/>
              <a:gd name="connsiteY0" fmla="*/ 6092 h 12186"/>
              <a:gd name="connsiteX1" fmla="*/ 2627376 w 2627376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627376" h="12186">
                <a:moveTo>
                  <a:pt x="0" y="6092"/>
                </a:moveTo>
                <a:lnTo>
                  <a:pt x="2627376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712208" y="9377164"/>
            <a:ext cx="1153661" cy="12186"/>
          </a:xfrm>
          <a:custGeom>
            <a:avLst/>
            <a:gdLst>
              <a:gd name="connsiteX0" fmla="*/ 0 w 1153661"/>
              <a:gd name="connsiteY0" fmla="*/ 6092 h 12186"/>
              <a:gd name="connsiteX1" fmla="*/ 1153661 w 1153661"/>
              <a:gd name="connsiteY1" fmla="*/ 6092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153661" h="12186">
                <a:moveTo>
                  <a:pt x="0" y="6092"/>
                </a:moveTo>
                <a:lnTo>
                  <a:pt x="1153661" y="609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3880103" y="9524991"/>
            <a:ext cx="2627376" cy="12186"/>
          </a:xfrm>
          <a:custGeom>
            <a:avLst/>
            <a:gdLst>
              <a:gd name="connsiteX0" fmla="*/ 0 w 2627376"/>
              <a:gd name="connsiteY0" fmla="*/ 6093 h 12186"/>
              <a:gd name="connsiteX1" fmla="*/ 2627376 w 2627376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627376" h="12186">
                <a:moveTo>
                  <a:pt x="0" y="6093"/>
                </a:moveTo>
                <a:lnTo>
                  <a:pt x="2627376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4712208" y="9709396"/>
            <a:ext cx="1153661" cy="12186"/>
          </a:xfrm>
          <a:custGeom>
            <a:avLst/>
            <a:gdLst>
              <a:gd name="connsiteX0" fmla="*/ 0 w 1153661"/>
              <a:gd name="connsiteY0" fmla="*/ 6093 h 12186"/>
              <a:gd name="connsiteX1" fmla="*/ 1153661 w 1153661"/>
              <a:gd name="connsiteY1" fmla="*/ 6093 h 1218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153661" h="12186">
                <a:moveTo>
                  <a:pt x="0" y="6093"/>
                </a:moveTo>
                <a:lnTo>
                  <a:pt x="1153661" y="609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49300" y="774700"/>
            <a:ext cx="3873500" cy="723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342900" algn="l"/>
              </a:tabLst>
            </a:pP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Gegevens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lijst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wordt</a:t>
            </a:r>
            <a:r>
              <a:rPr lang="en-US" altLang="zh-CN" sz="11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ingevuld</a:t>
            </a:r>
          </a:p>
          <a:p>
            <a:pPr>
              <a:lnSpc>
                <a:spcPts val="1600"/>
              </a:lnSpc>
              <a:tabLst>
                <a:tab pos="342900" algn="l"/>
              </a:tabLst>
            </a:pPr>
            <a:r>
              <a:rPr lang="en-US" altLang="zh-CN" dirty="0" smtClean="0"/>
              <a:t>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Naam:</a:t>
            </a:r>
          </a:p>
          <a:p>
            <a:pPr>
              <a:lnSpc>
                <a:spcPts val="1500"/>
              </a:lnSpc>
              <a:tabLst>
                <a:tab pos="342900" algn="l"/>
              </a:tabLst>
            </a:pPr>
            <a:r>
              <a:rPr lang="en-US" altLang="zh-CN" dirty="0" smtClean="0"/>
              <a:t>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Geslacht:*</a:t>
            </a:r>
          </a:p>
          <a:p>
            <a:pPr>
              <a:lnSpc>
                <a:spcPts val="1400"/>
              </a:lnSpc>
              <a:tabLst>
                <a:tab pos="342900" algn="l"/>
              </a:tabLst>
            </a:pPr>
            <a:r>
              <a:rPr lang="en-US" altLang="zh-CN" dirty="0" smtClean="0"/>
              <a:t>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Leeftijd:*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1676400"/>
            <a:ext cx="596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Doelgroep:*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619500" y="1676400"/>
            <a:ext cx="241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1917700"/>
            <a:ext cx="2755900" cy="965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762000" algn="l"/>
                <a:tab pos="1866900" algn="l"/>
                <a:tab pos="2514600" algn="l"/>
              </a:tabLst>
            </a:pPr>
            <a:r>
              <a:rPr lang="en-US" altLang="zh-CN" dirty="0" smtClean="0"/>
              <a:t>		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NAH</a:t>
            </a:r>
          </a:p>
          <a:p>
            <a:pPr>
              <a:lnSpc>
                <a:spcPts val="1600"/>
              </a:lnSpc>
              <a:tabLst>
                <a:tab pos="762000" algn="l"/>
                <a:tab pos="1866900" algn="l"/>
                <a:tab pos="2514600" algn="l"/>
              </a:tabLst>
            </a:pPr>
            <a:r>
              <a:rPr lang="en-US" altLang="zh-CN" dirty="0" smtClean="0"/>
              <a:t>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(Zeer)Ernstig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verstandelijk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gehandicapt</a:t>
            </a:r>
          </a:p>
          <a:p>
            <a:pPr>
              <a:lnSpc>
                <a:spcPts val="1200"/>
              </a:lnSpc>
              <a:tabLst>
                <a:tab pos="762000" algn="l"/>
                <a:tab pos="1866900" algn="l"/>
                <a:tab pos="2514600" algn="l"/>
              </a:tabLst>
            </a:pPr>
            <a:r>
              <a:rPr lang="en-US" altLang="zh-CN" dirty="0" smtClean="0"/>
              <a:t>	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Anders,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weten: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762000" algn="l"/>
                <a:tab pos="1866900" algn="l"/>
                <a:tab pos="2514600" algn="l"/>
              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Woonsituatie: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>
              <a:lnSpc>
                <a:spcPts val="1100"/>
              </a:lnSpc>
              <a:tabLst>
                <a:tab pos="762000" algn="l"/>
                <a:tab pos="1866900" algn="l"/>
                <a:tab pos="2514600" algn="l"/>
              </a:tabLst>
            </a:pP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(thuiswonend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zorginstelling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wonend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anders)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3073400"/>
            <a:ext cx="88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3073400"/>
            <a:ext cx="1765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daginvulling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persoon*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898900" y="3073400"/>
            <a:ext cx="114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203700" y="3073400"/>
            <a:ext cx="203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Nee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3251200"/>
            <a:ext cx="889000" cy="927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School:</a:t>
            </a:r>
          </a:p>
          <a:p>
            <a:pPr>
              <a:lnSpc>
                <a:spcPts val="17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Dagbesteding: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Werk: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Anders,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weten: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724400" y="3251200"/>
            <a:ext cx="571500" cy="1117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" algn="l"/>
              </a:tabLst>
            </a:pP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Aantal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uur:</a:t>
            </a:r>
          </a:p>
          <a:p>
            <a:pPr>
              <a:lnSpc>
                <a:spcPts val="1700"/>
              </a:lnSpc>
              <a:tabLst>
                <a:tab pos="25400" algn="l"/>
              </a:tabLst>
            </a:pP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Aantal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uur: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Aantal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uur: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25400" algn="l"/>
              </a:tabLst>
            </a:pP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Aantal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uur: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4445000"/>
            <a:ext cx="88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4445000"/>
            <a:ext cx="17145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Geschatte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ontwikkelingsleeftijd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203700" y="4445000"/>
            <a:ext cx="215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Jaar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898900" y="4673600"/>
            <a:ext cx="114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203700" y="4673600"/>
            <a:ext cx="203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Nee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4813300"/>
            <a:ext cx="88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4813300"/>
            <a:ext cx="18415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Mobiliteit/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bewegingsbeperkingen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898900" y="4965700"/>
            <a:ext cx="5207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weten:</a:t>
            </a:r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899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Nee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5257800"/>
            <a:ext cx="88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5270500"/>
            <a:ext cx="12065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epilepsie,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5257800"/>
            <a:ext cx="24257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Gezondheidsproblemen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onvoldoende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werkende</a:t>
            </a:r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schildklier,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luchtwegen,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infectie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darmen,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5562600"/>
            <a:ext cx="723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vergroeiingen)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898900" y="5575300"/>
            <a:ext cx="4445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weten: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898900" y="5715000"/>
            <a:ext cx="114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203700" y="5715000"/>
            <a:ext cx="203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Nee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5867400"/>
            <a:ext cx="88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5867400"/>
            <a:ext cx="10795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Specifiek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syndroom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898900" y="6007100"/>
            <a:ext cx="4445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weten: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3898900" y="6184900"/>
            <a:ext cx="114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4203700" y="6184900"/>
            <a:ext cx="203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Nee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6350000"/>
            <a:ext cx="889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1092200" y="6426200"/>
            <a:ext cx="2095500" cy="2514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Slechtziend/blind</a:t>
            </a:r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Slechthorend/doof</a:t>
            </a:r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Betrokken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disciplines</a:t>
            </a:r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AVG</a:t>
            </a:r>
          </a:p>
          <a:p>
            <a:pPr>
              <a:lnSpc>
                <a:spcPts val="16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Gedragswetenschapper</a:t>
            </a:r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Fysiotherapeut</a:t>
            </a:r>
          </a:p>
          <a:p>
            <a:pPr>
              <a:lnSpc>
                <a:spcPts val="16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Ergotherapeut</a:t>
            </a:r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Logopedist</a:t>
            </a:r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Diëtist</a:t>
            </a:r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Neuroloog</a:t>
            </a:r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Overige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specialisten,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weten: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hebben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lijst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ingevuld?</a:t>
            </a:r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Naam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(incl.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relatie/functie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m.b.t.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persoon)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8966200"/>
            <a:ext cx="3822700" cy="1270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406400" algn="l"/>
                <a:tab pos="3213100" algn="l"/>
              </a:tabLst>
            </a:pPr>
            <a:r>
              <a:rPr lang="en-US" altLang="zh-CN" dirty="0" smtClean="0"/>
              <a:t>	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Ingevuld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op:</a:t>
            </a:r>
          </a:p>
          <a:p>
            <a:pPr>
              <a:lnSpc>
                <a:spcPts val="1100"/>
              </a:lnSpc>
              <a:tabLst>
                <a:tab pos="406400" algn="l"/>
                <a:tab pos="3213100" algn="l"/>
              </a:tabLst>
            </a:pPr>
            <a:r>
              <a:rPr lang="en-US" altLang="zh-CN" dirty="0" smtClean="0"/>
              <a:t>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Naam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(incl.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relatie/functie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m.b.t.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persoon)</a:t>
            </a:r>
          </a:p>
          <a:p>
            <a:pPr>
              <a:lnSpc>
                <a:spcPts val="1400"/>
              </a:lnSpc>
              <a:tabLst>
                <a:tab pos="406400" algn="l"/>
                <a:tab pos="3213100" algn="l"/>
              </a:tabLst>
            </a:pPr>
            <a:r>
              <a:rPr lang="en-US" altLang="zh-CN" dirty="0" smtClean="0"/>
              <a:t>	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Ingevuld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op:</a:t>
            </a:r>
          </a:p>
          <a:p>
            <a:pPr>
              <a:lnSpc>
                <a:spcPts val="1100"/>
              </a:lnSpc>
              <a:tabLst>
                <a:tab pos="406400" algn="l"/>
                <a:tab pos="3213100" algn="l"/>
              </a:tabLst>
            </a:pPr>
            <a:r>
              <a:rPr lang="en-US" altLang="zh-CN" dirty="0" smtClean="0"/>
              <a:t>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Naam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(incl.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relatie/functie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m.b.t.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persoon)</a:t>
            </a:r>
          </a:p>
          <a:p>
            <a:pPr>
              <a:lnSpc>
                <a:spcPts val="1400"/>
              </a:lnSpc>
              <a:tabLst>
                <a:tab pos="406400" algn="l"/>
                <a:tab pos="3213100" algn="l"/>
              </a:tabLst>
            </a:pPr>
            <a:r>
              <a:rPr lang="en-US" altLang="zh-CN" dirty="0" smtClean="0"/>
              <a:t>		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Ingevuld</a:t>
            </a:r>
            <a:r>
              <a:rPr lang="en-US" altLang="zh-CN" sz="89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99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op: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                <a:tab pos="406400" algn="l"/>
                <a:tab pos="3213100" algn="l"/>
              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-Vragenlijst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81800" y="10096500"/>
            <a:ext cx="508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909813"/>
            <a:ext cx="4985004" cy="198113"/>
          </a:xfrm>
          <a:custGeom>
            <a:avLst/>
            <a:gdLst>
              <a:gd name="connsiteX0" fmla="*/ 0 w 4985004"/>
              <a:gd name="connsiteY0" fmla="*/ 198113 h 198113"/>
              <a:gd name="connsiteX1" fmla="*/ 4985004 w 4985004"/>
              <a:gd name="connsiteY1" fmla="*/ 198113 h 198113"/>
              <a:gd name="connsiteX2" fmla="*/ 4985004 w 4985004"/>
              <a:gd name="connsiteY2" fmla="*/ 0 h 198113"/>
              <a:gd name="connsiteX3" fmla="*/ 0 w 4985004"/>
              <a:gd name="connsiteY3" fmla="*/ 0 h 198113"/>
              <a:gd name="connsiteX4" fmla="*/ 0 w 4985004"/>
              <a:gd name="connsiteY4" fmla="*/ 198113 h 1981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98113">
                <a:moveTo>
                  <a:pt x="0" y="198113"/>
                </a:moveTo>
                <a:lnTo>
                  <a:pt x="4985004" y="198113"/>
                </a:lnTo>
                <a:lnTo>
                  <a:pt x="4985004" y="0"/>
                </a:lnTo>
                <a:lnTo>
                  <a:pt x="0" y="0"/>
                </a:lnTo>
                <a:lnTo>
                  <a:pt x="0" y="198113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369805"/>
            <a:ext cx="4985004" cy="155441"/>
          </a:xfrm>
          <a:custGeom>
            <a:avLst/>
            <a:gdLst>
              <a:gd name="connsiteX0" fmla="*/ 0 w 4985004"/>
              <a:gd name="connsiteY0" fmla="*/ 155441 h 155441"/>
              <a:gd name="connsiteX1" fmla="*/ 4985004 w 4985004"/>
              <a:gd name="connsiteY1" fmla="*/ 155441 h 155441"/>
              <a:gd name="connsiteX2" fmla="*/ 4985004 w 4985004"/>
              <a:gd name="connsiteY2" fmla="*/ 0 h 155441"/>
              <a:gd name="connsiteX3" fmla="*/ 0 w 4985004"/>
              <a:gd name="connsiteY3" fmla="*/ 0 h 155441"/>
              <a:gd name="connsiteX4" fmla="*/ 0 w 4985004"/>
              <a:gd name="connsiteY4" fmla="*/ 155441 h 15544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55441">
                <a:moveTo>
                  <a:pt x="0" y="155441"/>
                </a:moveTo>
                <a:lnTo>
                  <a:pt x="4985004" y="155441"/>
                </a:lnTo>
                <a:lnTo>
                  <a:pt x="4985004" y="0"/>
                </a:lnTo>
                <a:lnTo>
                  <a:pt x="0" y="0"/>
                </a:lnTo>
                <a:lnTo>
                  <a:pt x="0" y="15544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05121" y="5010897"/>
            <a:ext cx="283458" cy="10662"/>
          </a:xfrm>
          <a:custGeom>
            <a:avLst/>
            <a:gdLst>
              <a:gd name="connsiteX0" fmla="*/ 0 w 283458"/>
              <a:gd name="connsiteY0" fmla="*/ 5331 h 10662"/>
              <a:gd name="connsiteX1" fmla="*/ 283458 w 28345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83458" h="10662">
                <a:moveTo>
                  <a:pt x="0" y="5331"/>
                </a:moveTo>
                <a:lnTo>
                  <a:pt x="28345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1405121" y="640992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9652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7965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7965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7965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7965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93520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9352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93520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93520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9352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93520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79652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80719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137901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79652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80719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137901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79652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80719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137901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79652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80719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137901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79652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80719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137901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79652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80719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137901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796525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80719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27658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2765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27658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27658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2765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27658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1379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1485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49604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1379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1485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4960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1379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1485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49604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1379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1485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49604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1379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1485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4960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1379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1485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49604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137901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1485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63472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6347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6347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6347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6347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63472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4960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5067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85418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4960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5067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85418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4960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5067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85418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4960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5067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85418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4960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5067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85418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4960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5067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85418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49604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5067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99286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9928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99286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99286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9928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99286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8541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8648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21232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8541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8648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2123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8541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8648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2123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8541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8648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2123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8541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8648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2123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8541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8648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2123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85418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8648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3510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3510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3510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3510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3510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3510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2123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2229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56284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2123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2229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5628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2123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2229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56284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2123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2229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56284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2123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2229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5628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2123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2229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56284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21232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2229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701526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701526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701526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701526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701526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701526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5628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5735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02766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5628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5735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0276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5628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5735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02766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5628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5735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02766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5628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5735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0276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5628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5735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02766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56284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5735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16634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16634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16634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16634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16634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027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038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2303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027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038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23035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027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038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23035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027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038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2303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027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038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23035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02766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038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3690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369038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369038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3690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369038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2303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2410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425426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2303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2410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425426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2303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2410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425426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2303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2410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425426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2303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2410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425426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230353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2410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5641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56410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56410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5641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56410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42542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436094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6204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42542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436094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62049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42542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436094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62049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42542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436094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6204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42542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436094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62049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425426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436094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7591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759182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759182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7591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759182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6204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6311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8155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6204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6311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81557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6204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6311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81557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6204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6311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8155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62049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6311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81557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620497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63116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9542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95425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95425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9542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95425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815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826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0106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815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826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01064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815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826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01064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815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826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0106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815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826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01064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815569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826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149326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149326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149326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149326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149326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888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899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426694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0106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0213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426694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0106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0213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426694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0106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0213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426694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0106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0213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426694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0106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0213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426694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01064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0213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5653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5653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5653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5653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5653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4266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4373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614146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4266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4373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614146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4266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4373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614146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4266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4373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614146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4266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4373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614146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426694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4373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7528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75282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75282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7528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75282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6141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6248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809217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6141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6248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809217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6141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6248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809217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6141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6248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809217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614146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6248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809217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614146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62481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9479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94790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94790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9479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94790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8092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81988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004289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8092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81988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004289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8092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81988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004289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8092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81988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004289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8092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81988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004289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809217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81988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1429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14297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14297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1429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14297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00428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014958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19936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00428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014958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199361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00428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014958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199361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00428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014958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19936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00428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014958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199361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00428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014958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338046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338046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338046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338046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338046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199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21002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394434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199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21002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394434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199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21002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394434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199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21002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394434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199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21002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394434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199361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21002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533117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533117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533117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533117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533117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62880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62986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3944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4051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3944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4051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3944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4051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3944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4051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3944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4051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394434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4051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810497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222654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93520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137901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27658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49604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63472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85418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99286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2123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3510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56284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701526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8889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02766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16634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23035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369038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425426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56410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62049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759182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81557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95425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01064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149326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28800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426694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5653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614146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75282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809217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94790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004289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14297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199361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338046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394434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533117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990600"/>
            <a:ext cx="4051300" cy="1574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Stemming,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gedrag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lichamelijke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gesteldheid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toestand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waarin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bevindt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betrekking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pijn,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fysieke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problemen,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soort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stemmingen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emoties,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reacties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interesses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nieuwsgierigheid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26797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26797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26797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26797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2946400"/>
            <a:ext cx="88900" cy="3594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2997200"/>
            <a:ext cx="3644900" cy="4686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9525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vertoont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symptomen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pijn</a:t>
            </a:r>
          </a:p>
          <a:p>
            <a:pPr>
              <a:lnSpc>
                <a:spcPts val="1000"/>
              </a:lnSpc>
              <a:tabLst>
                <a:tab pos="952500" algn="l"/>
              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huilen,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kreunen,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brommen,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terugtrekken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aanraken)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slaapproblemen</a:t>
            </a:r>
          </a:p>
          <a:p>
            <a:pPr>
              <a:lnSpc>
                <a:spcPts val="1000"/>
              </a:lnSpc>
              <a:tabLst>
                <a:tab pos="952500" algn="l"/>
              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omdraaien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dag-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nachtritme,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inslapen,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doorslapen)</a:t>
            </a:r>
          </a:p>
          <a:p>
            <a:pPr>
              <a:lnSpc>
                <a:spcPts val="1700"/>
              </a:lnSpc>
              <a:tabLst>
                <a:tab pos="9525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problemen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stoelgang</a:t>
            </a:r>
          </a:p>
          <a:p>
            <a:pPr>
              <a:lnSpc>
                <a:spcPts val="1000"/>
              </a:lnSpc>
              <a:tabLst>
                <a:tab pos="952500" algn="l"/>
              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verstopping,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diarree)</a:t>
            </a:r>
          </a:p>
          <a:p>
            <a:pPr>
              <a:lnSpc>
                <a:spcPts val="1700"/>
              </a:lnSpc>
              <a:tabLst>
                <a:tab pos="9525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problemen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eten/drinken</a:t>
            </a:r>
          </a:p>
          <a:p>
            <a:pPr>
              <a:lnSpc>
                <a:spcPts val="1000"/>
              </a:lnSpc>
              <a:tabLst>
                <a:tab pos="952500" algn="l"/>
              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slikproblemen,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kauwproblemen,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verslikken,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reflux,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gewichtsverlies)</a:t>
            </a:r>
          </a:p>
          <a:p>
            <a:pPr>
              <a:lnSpc>
                <a:spcPts val="1700"/>
              </a:lnSpc>
              <a:tabLst>
                <a:tab pos="9525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problemen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sondevoeding</a:t>
            </a:r>
          </a:p>
          <a:p>
            <a:pPr>
              <a:lnSpc>
                <a:spcPts val="1000"/>
              </a:lnSpc>
              <a:tabLst>
                <a:tab pos="952500" algn="l"/>
              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snel,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frequentie,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temperatuur)</a:t>
            </a:r>
          </a:p>
          <a:p>
            <a:pPr>
              <a:lnSpc>
                <a:spcPts val="1600"/>
              </a:lnSpc>
              <a:tabLst>
                <a:tab pos="9525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lichaam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positief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ervaren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ondergevoelig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prikkels</a:t>
            </a:r>
          </a:p>
          <a:p>
            <a:pPr>
              <a:lnSpc>
                <a:spcPts val="10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auditief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visueel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voelen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(tactiel)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bewegingen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evenwicht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(vestibulair)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smaak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reuk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9525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overgevoelig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prikkels</a:t>
            </a:r>
          </a:p>
          <a:p>
            <a:pPr>
              <a:lnSpc>
                <a:spcPts val="10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auditief</a:t>
            </a:r>
          </a:p>
          <a:p>
            <a:pPr>
              <a:lnSpc>
                <a:spcPts val="14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visueel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voelen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(tactiel)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bewegingen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evenwicht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(vestibulair)</a:t>
            </a:r>
          </a:p>
          <a:p>
            <a:pPr>
              <a:lnSpc>
                <a:spcPts val="1500"/>
              </a:lnSpc>
              <a:tabLst>
                <a:tab pos="9525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smaak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reuk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94500" y="10109200"/>
            <a:ext cx="38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1597137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925553"/>
            <a:ext cx="4985004" cy="140201"/>
          </a:xfrm>
          <a:custGeom>
            <a:avLst/>
            <a:gdLst>
              <a:gd name="connsiteX0" fmla="*/ 0 w 4985004"/>
              <a:gd name="connsiteY0" fmla="*/ 140201 h 140201"/>
              <a:gd name="connsiteX1" fmla="*/ 4985004 w 4985004"/>
              <a:gd name="connsiteY1" fmla="*/ 140201 h 140201"/>
              <a:gd name="connsiteX2" fmla="*/ 4985004 w 4985004"/>
              <a:gd name="connsiteY2" fmla="*/ 0 h 140201"/>
              <a:gd name="connsiteX3" fmla="*/ 0 w 4985004"/>
              <a:gd name="connsiteY3" fmla="*/ 0 h 140201"/>
              <a:gd name="connsiteX4" fmla="*/ 0 w 4985004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1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1869933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1869933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1869933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008617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008617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008617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008617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285985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285985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285985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285985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186993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42466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42466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42466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42466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42466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0203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7020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70203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70203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7020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70203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285985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8407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8407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8407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8407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8407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118089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1180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118089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118089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1180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118089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70203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2567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25677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25677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2567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25677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1180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1287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53414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1180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1287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5341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1180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1287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53414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1180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1287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53414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1180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1287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5341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11808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1287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53414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118089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12875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6728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6728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6728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6728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67282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95019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9501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95019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95019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9501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95019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53414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0888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0888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0888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0888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0888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9501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9608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22756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9501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9608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2275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9501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9608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22756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9501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9608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22756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9501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9608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2275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95019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9608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22756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950193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96086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36624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36624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36624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36624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36624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2275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2382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64361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2275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2382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6436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2275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2382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64361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2275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2382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64361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2275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2382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6436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2275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2382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64361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22756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2382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7822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78229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78229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7822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78229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6436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6542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19835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6436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6542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1983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6436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6542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19835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6436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6542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19835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6436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6542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1983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6436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6542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19835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64361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6542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33703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33703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33703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33703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33703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1983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2090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47571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1983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2090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47571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1983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2090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47571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1983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2090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47571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1983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2090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47571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1983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2090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47571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198350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2090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6144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61440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61440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6144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61440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4757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4863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75308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4757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4863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7530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4757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4863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75308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4757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4863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75308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4757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4863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7530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4757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4863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75308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475717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4863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8917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89177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89177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8917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89177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7530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7637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7530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7637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7530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7637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7530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7637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7530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7637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7530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7637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75308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7637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03782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453881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008617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285985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42466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70203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8407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118089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25677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53414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67282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95019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0888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22756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36624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64361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78229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19835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33703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47571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61440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75308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89177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079500"/>
            <a:ext cx="2628900" cy="660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17526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1892300"/>
            <a:ext cx="88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1905000"/>
            <a:ext cx="20955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maakt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opgewekte,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vrolijke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indruk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2171700"/>
            <a:ext cx="2603500" cy="3835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blije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gelaatsuitdrukking,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lacht)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maakt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droevige,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sombere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indruk</a:t>
            </a:r>
          </a:p>
          <a:p>
            <a:pPr>
              <a:lnSpc>
                <a:spcPts val="10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huilt,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fronst,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maakt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klagerige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geluiden)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maakt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tevreden,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rustige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indruk</a:t>
            </a:r>
          </a:p>
          <a:p>
            <a:pPr>
              <a:lnSpc>
                <a:spcPts val="10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accepteert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kalm)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maakt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gespannen,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onrustige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indruk</a:t>
            </a:r>
          </a:p>
          <a:p>
            <a:pPr>
              <a:lnSpc>
                <a:spcPts val="10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schrikt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aanraken)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maakt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boze,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opstandige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indruk</a:t>
            </a:r>
          </a:p>
          <a:p>
            <a:pPr>
              <a:lnSpc>
                <a:spcPts val="10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schreeuwen,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slaan,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gooien)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maakt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angstige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indruk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vertoont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zelfverwondend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gedrag</a:t>
            </a:r>
          </a:p>
          <a:p>
            <a:pPr>
              <a:lnSpc>
                <a:spcPts val="10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bonken,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krabben,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bijten)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zichzelf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gekeerd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zoekt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reageert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positief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maakt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eenzame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indruk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94500" y="10109200"/>
            <a:ext cx="38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1597137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232133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1869933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1869933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1869933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186993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008617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008617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008617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008617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285985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285985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285985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285985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18699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285985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186993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188060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42466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42466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42466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42466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42466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0203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7020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70203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70203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7020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28598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70203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285985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296653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8407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8407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8407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8407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8407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9794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9794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9794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9794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9794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7020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9794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70203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7127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1180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118089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118089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1180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118089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25677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2567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25677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25677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2567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9794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25677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979405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9900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39545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39545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39545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39545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39545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2567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2674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53414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2567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2674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5341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2567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2674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53414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2567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2674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53414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2567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2674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53414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2567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2674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53414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256773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2674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6728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6728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6728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6728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67282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81150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8115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81150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81150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8115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5341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81150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53414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5448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9501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95019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95019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9501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95019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8115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8115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8221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515597"/>
            <a:ext cx="10662" cy="757422"/>
          </a:xfrm>
          <a:custGeom>
            <a:avLst/>
            <a:gdLst>
              <a:gd name="connsiteX0" fmla="*/ 5331 w 10662"/>
              <a:gd name="connsiteY0" fmla="*/ 0 h 757422"/>
              <a:gd name="connsiteX1" fmla="*/ 5331 w 10662"/>
              <a:gd name="connsiteY1" fmla="*/ 757422 h 7574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57422">
                <a:moveTo>
                  <a:pt x="5331" y="0"/>
                </a:moveTo>
                <a:lnTo>
                  <a:pt x="5331" y="7574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8221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8115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8221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8115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8221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8115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8221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8115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8221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81150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8221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4504929"/>
            <a:ext cx="10662" cy="768089"/>
          </a:xfrm>
          <a:custGeom>
            <a:avLst/>
            <a:gdLst>
              <a:gd name="connsiteX0" fmla="*/ 5331 w 10662"/>
              <a:gd name="connsiteY0" fmla="*/ 0 h 768089"/>
              <a:gd name="connsiteX1" fmla="*/ 5331 w 10662"/>
              <a:gd name="connsiteY1" fmla="*/ 768089 h 7680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68089">
                <a:moveTo>
                  <a:pt x="5331" y="0"/>
                </a:moveTo>
                <a:lnTo>
                  <a:pt x="5331" y="768089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03782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453881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008617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285985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42466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70203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8407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9794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118089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25677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39545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53414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67282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81150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95019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4504929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5262357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079500"/>
            <a:ext cx="2628900" cy="660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1752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17526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981200"/>
            <a:ext cx="3187700" cy="2463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energiek,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actief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neemt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initiatief)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passief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apathisch,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volgzaam)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vertoont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signalen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verveling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geniet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bepaalde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vindt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leuk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nieuwsgierig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hem/haar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gebeurt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interesses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vertoont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herhaal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gedrag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rituelen,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dwangmatig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gedrag)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94500" y="10109200"/>
            <a:ext cx="38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909813"/>
            <a:ext cx="4985004" cy="207257"/>
          </a:xfrm>
          <a:custGeom>
            <a:avLst/>
            <a:gdLst>
              <a:gd name="connsiteX0" fmla="*/ 0 w 4985004"/>
              <a:gd name="connsiteY0" fmla="*/ 207257 h 207257"/>
              <a:gd name="connsiteX1" fmla="*/ 4985004 w 4985004"/>
              <a:gd name="connsiteY1" fmla="*/ 207257 h 207257"/>
              <a:gd name="connsiteX2" fmla="*/ 4985004 w 4985004"/>
              <a:gd name="connsiteY2" fmla="*/ 0 h 207257"/>
              <a:gd name="connsiteX3" fmla="*/ 0 w 4985004"/>
              <a:gd name="connsiteY3" fmla="*/ 0 h 207257"/>
              <a:gd name="connsiteX4" fmla="*/ 0 w 4985004"/>
              <a:gd name="connsiteY4" fmla="*/ 207257 h 2072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207257">
                <a:moveTo>
                  <a:pt x="0" y="207257"/>
                </a:moveTo>
                <a:lnTo>
                  <a:pt x="4985004" y="207257"/>
                </a:lnTo>
                <a:lnTo>
                  <a:pt x="4985004" y="0"/>
                </a:lnTo>
                <a:lnTo>
                  <a:pt x="0" y="0"/>
                </a:lnTo>
                <a:lnTo>
                  <a:pt x="0" y="207257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086341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918445"/>
            <a:ext cx="4985004" cy="140202"/>
          </a:xfrm>
          <a:custGeom>
            <a:avLst/>
            <a:gdLst>
              <a:gd name="connsiteX0" fmla="*/ 0 w 4985004"/>
              <a:gd name="connsiteY0" fmla="*/ 140201 h 140202"/>
              <a:gd name="connsiteX1" fmla="*/ 4985004 w 4985004"/>
              <a:gd name="connsiteY1" fmla="*/ 140201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1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860021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385545"/>
            <a:ext cx="4985004" cy="140201"/>
          </a:xfrm>
          <a:custGeom>
            <a:avLst/>
            <a:gdLst>
              <a:gd name="connsiteX0" fmla="*/ 0 w 4985004"/>
              <a:gd name="connsiteY0" fmla="*/ 140201 h 140201"/>
              <a:gd name="connsiteX1" fmla="*/ 4985004 w 4985004"/>
              <a:gd name="connsiteY1" fmla="*/ 140201 h 140201"/>
              <a:gd name="connsiteX2" fmla="*/ 4985004 w 4985004"/>
              <a:gd name="connsiteY2" fmla="*/ 0 h 140201"/>
              <a:gd name="connsiteX3" fmla="*/ 0 w 4985004"/>
              <a:gd name="connsiteY3" fmla="*/ 0 h 140201"/>
              <a:gd name="connsiteX4" fmla="*/ 0 w 4985004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1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356334"/>
            <a:ext cx="4985004" cy="140202"/>
          </a:xfrm>
          <a:custGeom>
            <a:avLst/>
            <a:gdLst>
              <a:gd name="connsiteX0" fmla="*/ 0 w 4985004"/>
              <a:gd name="connsiteY0" fmla="*/ 140201 h 140202"/>
              <a:gd name="connsiteX1" fmla="*/ 4985004 w 4985004"/>
              <a:gd name="connsiteY1" fmla="*/ 140201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1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35913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3591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35913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35913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35913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49782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4978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4978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4978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4978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4978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3591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3698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6365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3591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3698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6365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3591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3698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6365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3591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3698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6365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3591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3698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6365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35913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3698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6365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35913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36980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75189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7751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775189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775189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7751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775189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191241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19124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191241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191241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19124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191241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636505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32992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3299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3299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3299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3299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32992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46860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4686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46860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46860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4686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1912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46860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19124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20190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60729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60729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60729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60729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88466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8846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88466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88466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8846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88466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46860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02334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02334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02334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02334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02334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02334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884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895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30071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884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895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884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895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30071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884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895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30071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884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895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88466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895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30071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88466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8953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43939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4393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43939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43939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4393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43939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578082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5780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578082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578082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5780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578082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30071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71676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71676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71676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71676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13281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13281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13281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13281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13281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13281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578082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27150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2715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27150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27150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2715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27150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1328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1434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41018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1328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1434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1328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1434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41018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1328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1434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41018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1328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1434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13281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1434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41018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132817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14348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54887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54887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54887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54887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68755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6875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68755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68755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6875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68755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41018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8262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826238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826238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8262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826238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96492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9649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9649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9649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687553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1036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1036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1036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1036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1036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658341"/>
            <a:ext cx="187445" cy="10662"/>
          </a:xfrm>
          <a:custGeom>
            <a:avLst/>
            <a:gdLst>
              <a:gd name="connsiteX0" fmla="*/ 0 w 187445"/>
              <a:gd name="connsiteY0" fmla="*/ 5330 h 10662"/>
              <a:gd name="connsiteX1" fmla="*/ 187445 w 187445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65834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658341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658341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65834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96492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658341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96492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97558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7970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7970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7970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7970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79702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074394"/>
            <a:ext cx="187445" cy="10662"/>
          </a:xfrm>
          <a:custGeom>
            <a:avLst/>
            <a:gdLst>
              <a:gd name="connsiteX0" fmla="*/ 0 w 187445"/>
              <a:gd name="connsiteY0" fmla="*/ 5330 h 10662"/>
              <a:gd name="connsiteX1" fmla="*/ 187445 w 187445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074394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074394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074394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074394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074394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65834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2130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2130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2130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2130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2130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0743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70743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708506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651989"/>
            <a:ext cx="10662" cy="691890"/>
          </a:xfrm>
          <a:custGeom>
            <a:avLst/>
            <a:gdLst>
              <a:gd name="connsiteX0" fmla="*/ 5331 w 10662"/>
              <a:gd name="connsiteY0" fmla="*/ 0 h 691890"/>
              <a:gd name="connsiteX1" fmla="*/ 5331 w 10662"/>
              <a:gd name="connsiteY1" fmla="*/ 691890 h 6918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691890">
                <a:moveTo>
                  <a:pt x="5331" y="0"/>
                </a:moveTo>
                <a:lnTo>
                  <a:pt x="5331" y="69189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08506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0743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08506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0743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08506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0743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08506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07439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08506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074394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08506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7641322"/>
            <a:ext cx="10662" cy="702557"/>
          </a:xfrm>
          <a:custGeom>
            <a:avLst/>
            <a:gdLst>
              <a:gd name="connsiteX0" fmla="*/ 5331 w 10662"/>
              <a:gd name="connsiteY0" fmla="*/ 0 h 702557"/>
              <a:gd name="connsiteX1" fmla="*/ 5331 w 10662"/>
              <a:gd name="connsiteY1" fmla="*/ 702557 h 7025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02557">
                <a:moveTo>
                  <a:pt x="5331" y="0"/>
                </a:moveTo>
                <a:lnTo>
                  <a:pt x="5331" y="70255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527033"/>
            <a:ext cx="4347972" cy="10662"/>
          </a:xfrm>
          <a:custGeom>
            <a:avLst/>
            <a:gdLst>
              <a:gd name="connsiteX0" fmla="*/ 0 w 4347972"/>
              <a:gd name="connsiteY0" fmla="*/ 5330 h 10662"/>
              <a:gd name="connsiteX1" fmla="*/ 4347972 w 4347972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0"/>
                </a:moveTo>
                <a:lnTo>
                  <a:pt x="4347972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943085"/>
            <a:ext cx="4347972" cy="10661"/>
          </a:xfrm>
          <a:custGeom>
            <a:avLst/>
            <a:gdLst>
              <a:gd name="connsiteX0" fmla="*/ 0 w 4347972"/>
              <a:gd name="connsiteY0" fmla="*/ 5331 h 10661"/>
              <a:gd name="connsiteX1" fmla="*/ 4347972 w 4347972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1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4978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6365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775189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191241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32992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46860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60729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88466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02334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30071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43939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578082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71676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13281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27150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41018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54887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68755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826238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9649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1036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658341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79702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074394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2130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7641322"/>
            <a:ext cx="4346448" cy="10662"/>
          </a:xfrm>
          <a:custGeom>
            <a:avLst/>
            <a:gdLst>
              <a:gd name="connsiteX0" fmla="*/ 0 w 4346448"/>
              <a:gd name="connsiteY0" fmla="*/ 5330 h 10662"/>
              <a:gd name="connsiteX1" fmla="*/ 4346448 w 4346448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0"/>
                </a:moveTo>
                <a:lnTo>
                  <a:pt x="4346448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8333217"/>
            <a:ext cx="4346448" cy="10662"/>
          </a:xfrm>
          <a:custGeom>
            <a:avLst/>
            <a:gdLst>
              <a:gd name="connsiteX0" fmla="*/ 0 w 4346448"/>
              <a:gd name="connsiteY0" fmla="*/ 5330 h 10662"/>
              <a:gd name="connsiteX1" fmla="*/ 4346448 w 4346448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0"/>
                </a:moveTo>
                <a:lnTo>
                  <a:pt x="4346448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990600"/>
            <a:ext cx="3479800" cy="1257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Relaties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waarin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sprake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persoonlijke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banden.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22479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22479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22479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22479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2400300"/>
            <a:ext cx="889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2400300"/>
            <a:ext cx="34163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contact?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knuffelen,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stoeien,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aanraking)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Leiden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verlichting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ongemak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pijn?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2946400"/>
            <a:ext cx="15621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49300" y="3263900"/>
            <a:ext cx="101600" cy="148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3276600"/>
            <a:ext cx="3276600" cy="147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iemand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iemand,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nabijheid,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emotionele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band)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geruststellende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manieren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zingen,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praten/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stemgebruik,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blazen)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troosten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plezier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maken/beleven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bij/met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anderen?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4876800"/>
            <a:ext cx="1346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5168900"/>
            <a:ext cx="889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5181600"/>
            <a:ext cx="27686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Geniet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familie?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Geniet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begeleiders?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5765800"/>
            <a:ext cx="3568700" cy="1765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Geniet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leeftijdgenoten?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Geniet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directe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woonsituatie?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vrienden,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buren)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uitdagen?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dingen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beurtspel)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94500" y="10109200"/>
            <a:ext cx="38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909813"/>
            <a:ext cx="4985004" cy="207257"/>
          </a:xfrm>
          <a:custGeom>
            <a:avLst/>
            <a:gdLst>
              <a:gd name="connsiteX0" fmla="*/ 0 w 4985004"/>
              <a:gd name="connsiteY0" fmla="*/ 207257 h 207257"/>
              <a:gd name="connsiteX1" fmla="*/ 4985004 w 4985004"/>
              <a:gd name="connsiteY1" fmla="*/ 207257 h 207257"/>
              <a:gd name="connsiteX2" fmla="*/ 4985004 w 4985004"/>
              <a:gd name="connsiteY2" fmla="*/ 0 h 207257"/>
              <a:gd name="connsiteX3" fmla="*/ 0 w 4985004"/>
              <a:gd name="connsiteY3" fmla="*/ 0 h 207257"/>
              <a:gd name="connsiteX4" fmla="*/ 0 w 4985004"/>
              <a:gd name="connsiteY4" fmla="*/ 207257 h 2072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207257">
                <a:moveTo>
                  <a:pt x="0" y="207257"/>
                </a:moveTo>
                <a:lnTo>
                  <a:pt x="4985004" y="207257"/>
                </a:lnTo>
                <a:lnTo>
                  <a:pt x="4985004" y="0"/>
                </a:lnTo>
                <a:lnTo>
                  <a:pt x="0" y="0"/>
                </a:lnTo>
                <a:lnTo>
                  <a:pt x="0" y="207257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363709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195813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027917"/>
            <a:ext cx="4985004" cy="140201"/>
          </a:xfrm>
          <a:custGeom>
            <a:avLst/>
            <a:gdLst>
              <a:gd name="connsiteX0" fmla="*/ 0 w 4985004"/>
              <a:gd name="connsiteY0" fmla="*/ 140201 h 140201"/>
              <a:gd name="connsiteX1" fmla="*/ 4985004 w 4985004"/>
              <a:gd name="connsiteY1" fmla="*/ 140201 h 140201"/>
              <a:gd name="connsiteX2" fmla="*/ 4985004 w 4985004"/>
              <a:gd name="connsiteY2" fmla="*/ 0 h 140201"/>
              <a:gd name="connsiteX3" fmla="*/ 0 w 4985004"/>
              <a:gd name="connsiteY3" fmla="*/ 0 h 140201"/>
              <a:gd name="connsiteX4" fmla="*/ 0 w 4985004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1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137389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969494"/>
            <a:ext cx="4985004" cy="140201"/>
          </a:xfrm>
          <a:custGeom>
            <a:avLst/>
            <a:gdLst>
              <a:gd name="connsiteX0" fmla="*/ 0 w 4985004"/>
              <a:gd name="connsiteY0" fmla="*/ 140201 h 140201"/>
              <a:gd name="connsiteX1" fmla="*/ 4985004 w 4985004"/>
              <a:gd name="connsiteY1" fmla="*/ 140201 h 140201"/>
              <a:gd name="connsiteX2" fmla="*/ 4985004 w 4985004"/>
              <a:gd name="connsiteY2" fmla="*/ 0 h 140201"/>
              <a:gd name="connsiteX3" fmla="*/ 0 w 4985004"/>
              <a:gd name="connsiteY3" fmla="*/ 0 h 140201"/>
              <a:gd name="connsiteX4" fmla="*/ 0 w 4985004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1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6365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6365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6365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6365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6365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75189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7751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775189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775189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775189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775189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913873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913873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913873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913873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913873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636505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913873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636505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6471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052557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052557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052557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052557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052557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052557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46860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4686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46860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46860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4686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91387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46860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91387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9245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60729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60729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60729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60729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60729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7459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7459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7459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4686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7459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46860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4792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88466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8846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88466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88466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8846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88466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30071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30071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30071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30071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74597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43939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4393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43939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43939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43939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43939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578082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5780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578082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578082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578082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30071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578082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30071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311382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71676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71676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71676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71676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85545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85545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85545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578082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85545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578082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588750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99413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99413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99413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99413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99413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99413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8554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8661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41018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8554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8661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8554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8661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41018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8554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8661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41018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8554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8661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855450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8661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41018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855450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86611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54887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54887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54887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5488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54887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6641577"/>
            <a:ext cx="10662" cy="295650"/>
          </a:xfrm>
          <a:custGeom>
            <a:avLst/>
            <a:gdLst>
              <a:gd name="connsiteX0" fmla="*/ 5331 w 10662"/>
              <a:gd name="connsiteY0" fmla="*/ 0 h 295650"/>
              <a:gd name="connsiteX1" fmla="*/ 5331 w 10662"/>
              <a:gd name="connsiteY1" fmla="*/ 295650 h 2956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295650">
                <a:moveTo>
                  <a:pt x="5331" y="0"/>
                </a:moveTo>
                <a:lnTo>
                  <a:pt x="5331" y="29565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652246"/>
            <a:ext cx="10662" cy="284981"/>
          </a:xfrm>
          <a:custGeom>
            <a:avLst/>
            <a:gdLst>
              <a:gd name="connsiteX0" fmla="*/ 5331 w 10662"/>
              <a:gd name="connsiteY0" fmla="*/ 0 h 284981"/>
              <a:gd name="connsiteX1" fmla="*/ 5331 w 10662"/>
              <a:gd name="connsiteY1" fmla="*/ 284981 h 28498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284981">
                <a:moveTo>
                  <a:pt x="5331" y="0"/>
                </a:moveTo>
                <a:lnTo>
                  <a:pt x="5331" y="28498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68755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69822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232889"/>
            <a:ext cx="10662" cy="691890"/>
          </a:xfrm>
          <a:custGeom>
            <a:avLst/>
            <a:gdLst>
              <a:gd name="connsiteX0" fmla="*/ 5331 w 10662"/>
              <a:gd name="connsiteY0" fmla="*/ 0 h 691890"/>
              <a:gd name="connsiteX1" fmla="*/ 5331 w 10662"/>
              <a:gd name="connsiteY1" fmla="*/ 691890 h 6918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691890">
                <a:moveTo>
                  <a:pt x="5331" y="0"/>
                </a:moveTo>
                <a:lnTo>
                  <a:pt x="5331" y="69189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41018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41018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42085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7222222"/>
            <a:ext cx="10662" cy="702557"/>
          </a:xfrm>
          <a:custGeom>
            <a:avLst/>
            <a:gdLst>
              <a:gd name="connsiteX0" fmla="*/ 5331 w 10662"/>
              <a:gd name="connsiteY0" fmla="*/ 0 h 702557"/>
              <a:gd name="connsiteX1" fmla="*/ 5331 w 10662"/>
              <a:gd name="connsiteY1" fmla="*/ 702557 h 7025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02557">
                <a:moveTo>
                  <a:pt x="5331" y="0"/>
                </a:moveTo>
                <a:lnTo>
                  <a:pt x="5331" y="70255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804401"/>
            <a:ext cx="4347972" cy="10661"/>
          </a:xfrm>
          <a:custGeom>
            <a:avLst/>
            <a:gdLst>
              <a:gd name="connsiteX0" fmla="*/ 0 w 4347972"/>
              <a:gd name="connsiteY0" fmla="*/ 5330 h 10661"/>
              <a:gd name="connsiteX1" fmla="*/ 4347972 w 4347972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1">
                <a:moveTo>
                  <a:pt x="0" y="5330"/>
                </a:moveTo>
                <a:lnTo>
                  <a:pt x="4347972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2220453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775189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913873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052557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46860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60729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7459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88466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30071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43939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578082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71676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85545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99413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41018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54887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68755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826238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6641577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6926565"/>
            <a:ext cx="4346448" cy="10662"/>
          </a:xfrm>
          <a:custGeom>
            <a:avLst/>
            <a:gdLst>
              <a:gd name="connsiteX0" fmla="*/ 0 w 4346448"/>
              <a:gd name="connsiteY0" fmla="*/ 5330 h 10662"/>
              <a:gd name="connsiteX1" fmla="*/ 4346448 w 4346448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0"/>
                </a:moveTo>
                <a:lnTo>
                  <a:pt x="4346448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7222222"/>
            <a:ext cx="4346448" cy="10662"/>
          </a:xfrm>
          <a:custGeom>
            <a:avLst/>
            <a:gdLst>
              <a:gd name="connsiteX0" fmla="*/ 0 w 4346448"/>
              <a:gd name="connsiteY0" fmla="*/ 5330 h 10662"/>
              <a:gd name="connsiteX1" fmla="*/ 4346448 w 4346448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0"/>
                </a:moveTo>
                <a:lnTo>
                  <a:pt x="4346448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7914117"/>
            <a:ext cx="4346448" cy="10662"/>
          </a:xfrm>
          <a:custGeom>
            <a:avLst/>
            <a:gdLst>
              <a:gd name="connsiteX0" fmla="*/ 0 w 4346448"/>
              <a:gd name="connsiteY0" fmla="*/ 5330 h 10662"/>
              <a:gd name="connsiteX1" fmla="*/ 4346448 w 4346448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0"/>
                </a:moveTo>
                <a:lnTo>
                  <a:pt x="4346448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003300"/>
            <a:ext cx="4343400" cy="153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Communicatie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omgeving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kunnen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begrijpen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kunnen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uiten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inzet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omgeving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deze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signalen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begrijpen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adequaat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reageren.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25273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25273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25273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25273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2667000"/>
            <a:ext cx="889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2679700"/>
            <a:ext cx="34290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merken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ongemak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ervaart?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signalen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ongemak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herkend?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3213100"/>
            <a:ext cx="15621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3505200"/>
            <a:ext cx="889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3517900"/>
            <a:ext cx="33274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merken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voelt?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signalen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voelt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herkend?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4051300"/>
            <a:ext cx="1346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4343400"/>
            <a:ext cx="88900" cy="660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4356100"/>
            <a:ext cx="3873500" cy="647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Reageert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communicatie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merken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gezelschap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prettig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voelt?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deze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signalen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herkend?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5156200"/>
            <a:ext cx="1765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5448300"/>
            <a:ext cx="889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5499100"/>
            <a:ext cx="4229100" cy="1689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merken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voorkeur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bepaalde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duidelijk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wijze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communiceren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wensen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(aandachtspunten,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middelen,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tempo,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etcetera)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Overige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bijzonderheden: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94500" y="10109200"/>
            <a:ext cx="38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909813"/>
            <a:ext cx="4985004" cy="207257"/>
          </a:xfrm>
          <a:custGeom>
            <a:avLst/>
            <a:gdLst>
              <a:gd name="connsiteX0" fmla="*/ 0 w 4985004"/>
              <a:gd name="connsiteY0" fmla="*/ 207257 h 207257"/>
              <a:gd name="connsiteX1" fmla="*/ 4985004 w 4985004"/>
              <a:gd name="connsiteY1" fmla="*/ 207257 h 207257"/>
              <a:gd name="connsiteX2" fmla="*/ 4985004 w 4985004"/>
              <a:gd name="connsiteY2" fmla="*/ 0 h 207257"/>
              <a:gd name="connsiteX3" fmla="*/ 0 w 4985004"/>
              <a:gd name="connsiteY3" fmla="*/ 0 h 207257"/>
              <a:gd name="connsiteX4" fmla="*/ 0 w 4985004"/>
              <a:gd name="connsiteY4" fmla="*/ 207257 h 2072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207257">
                <a:moveTo>
                  <a:pt x="0" y="207257"/>
                </a:moveTo>
                <a:lnTo>
                  <a:pt x="4985004" y="207257"/>
                </a:lnTo>
                <a:lnTo>
                  <a:pt x="4985004" y="0"/>
                </a:lnTo>
                <a:lnTo>
                  <a:pt x="0" y="0"/>
                </a:lnTo>
                <a:lnTo>
                  <a:pt x="0" y="207257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354565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573509"/>
            <a:ext cx="4985004" cy="140201"/>
          </a:xfrm>
          <a:custGeom>
            <a:avLst/>
            <a:gdLst>
              <a:gd name="connsiteX0" fmla="*/ 0 w 4985004"/>
              <a:gd name="connsiteY0" fmla="*/ 140201 h 140201"/>
              <a:gd name="connsiteX1" fmla="*/ 4985004 w 4985004"/>
              <a:gd name="connsiteY1" fmla="*/ 140201 h 140201"/>
              <a:gd name="connsiteX2" fmla="*/ 4985004 w 4985004"/>
              <a:gd name="connsiteY2" fmla="*/ 0 h 140201"/>
              <a:gd name="connsiteX3" fmla="*/ 0 w 4985004"/>
              <a:gd name="connsiteY3" fmla="*/ 0 h 140201"/>
              <a:gd name="connsiteX4" fmla="*/ 0 w 4985004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1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405613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653770"/>
            <a:ext cx="4985004" cy="140202"/>
          </a:xfrm>
          <a:custGeom>
            <a:avLst/>
            <a:gdLst>
              <a:gd name="connsiteX0" fmla="*/ 0 w 4985004"/>
              <a:gd name="connsiteY0" fmla="*/ 140201 h 140202"/>
              <a:gd name="connsiteX1" fmla="*/ 4985004 w 4985004"/>
              <a:gd name="connsiteY1" fmla="*/ 140201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1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624558"/>
            <a:ext cx="4985004" cy="140202"/>
          </a:xfrm>
          <a:custGeom>
            <a:avLst/>
            <a:gdLst>
              <a:gd name="connsiteX0" fmla="*/ 0 w 4985004"/>
              <a:gd name="connsiteY0" fmla="*/ 140201 h 140202"/>
              <a:gd name="connsiteX1" fmla="*/ 4985004 w 4985004"/>
              <a:gd name="connsiteY1" fmla="*/ 140201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1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627361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62736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627361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627361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62736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66045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766045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766045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766045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766045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766045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627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6380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904729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627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6380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2904729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627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6380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2904729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627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6380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2904729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627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6380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2904729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62736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6380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2904729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627361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63802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043413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04341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043413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043413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043413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043413"/>
            <a:ext cx="214877" cy="10661"/>
          </a:xfrm>
          <a:custGeom>
            <a:avLst/>
            <a:gdLst>
              <a:gd name="connsiteX0" fmla="*/ 0 w 214877"/>
              <a:gd name="connsiteY0" fmla="*/ 5330 h 10661"/>
              <a:gd name="connsiteX1" fmla="*/ 214877 w 21487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290472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29153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32078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290472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29153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32078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290472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29153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32078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290472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29153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32078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290472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29153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32078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290472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29153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32078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2904729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29153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45946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4594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45946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45946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4594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45946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3207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3314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73683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3207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3314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73683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3207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3314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73683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3207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3314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73683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3207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3314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73683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32078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3314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73683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32078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331449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87551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87551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87551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87551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87551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87551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7368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7475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01420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7368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7475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0142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7368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7475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01420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7368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7475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01420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7368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7475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0142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7368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7475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01420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73683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7475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15288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1528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15288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15288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1528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15288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0142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0248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29157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0142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0248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2915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0142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0248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29157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0142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0248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29157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0142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0248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29157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0142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0248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29157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014201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0248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43025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4302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43025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43025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43025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43025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291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302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84630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291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302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8463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291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302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84630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291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302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84630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291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302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84630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291569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302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84630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291569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302238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98498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98498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98498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98498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98498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98498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84630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8569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12367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84630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8569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1236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84630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8569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12367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84630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8569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12367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84630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8569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12367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84630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8569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12367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84630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85697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26235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26235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26235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26235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26235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26235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1236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1343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67840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1236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1343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6784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1236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1343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67840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1236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1343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67840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1236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1343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6784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123673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1343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67840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123673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134341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817094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817094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817094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817094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817094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817094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6784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6890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9557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6784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6890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9557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6784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6890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9557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6784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6890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9557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6784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6890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9557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67840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6890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9557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67840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68907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0944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09446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09446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0944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09446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9557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9664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37182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9557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9664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3718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9557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9664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37182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9557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9664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37182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9557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9664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3718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9557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9664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37182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95577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9664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510513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510513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510513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510513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510513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63718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63824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926565"/>
            <a:ext cx="187445" cy="10662"/>
          </a:xfrm>
          <a:custGeom>
            <a:avLst/>
            <a:gdLst>
              <a:gd name="connsiteX0" fmla="*/ 0 w 187445"/>
              <a:gd name="connsiteY0" fmla="*/ 5330 h 10662"/>
              <a:gd name="connsiteX1" fmla="*/ 187445 w 187445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3718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3824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926565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3718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3824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926565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3718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3824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926565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3718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3824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926565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3718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3824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926565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37182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3824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06524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06524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06524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06524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06524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69265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6937234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203934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9265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937234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203934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9265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937234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203934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9265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937234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203934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9265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937234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203934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9265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937234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203934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92656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937234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342617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342617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342617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342617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342617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2039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72039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72146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908022"/>
            <a:ext cx="10662" cy="757422"/>
          </a:xfrm>
          <a:custGeom>
            <a:avLst/>
            <a:gdLst>
              <a:gd name="connsiteX0" fmla="*/ 5331 w 10662"/>
              <a:gd name="connsiteY0" fmla="*/ 0 h 757422"/>
              <a:gd name="connsiteX1" fmla="*/ 5331 w 10662"/>
              <a:gd name="connsiteY1" fmla="*/ 757422 h 7574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57422">
                <a:moveTo>
                  <a:pt x="5331" y="0"/>
                </a:moveTo>
                <a:lnTo>
                  <a:pt x="5331" y="757422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2146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2039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2146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2039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2146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2039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2146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203934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2146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203934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2146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69257" y="7897353"/>
            <a:ext cx="10662" cy="768090"/>
          </a:xfrm>
          <a:custGeom>
            <a:avLst/>
            <a:gdLst>
              <a:gd name="connsiteX0" fmla="*/ 5331 w 10662"/>
              <a:gd name="connsiteY0" fmla="*/ 0 h 768090"/>
              <a:gd name="connsiteX1" fmla="*/ 5331 w 10662"/>
              <a:gd name="connsiteY1" fmla="*/ 768090 h 7680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768090">
                <a:moveTo>
                  <a:pt x="5331" y="0"/>
                </a:moveTo>
                <a:lnTo>
                  <a:pt x="5331" y="76809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1795257"/>
            <a:ext cx="4347972" cy="10661"/>
          </a:xfrm>
          <a:custGeom>
            <a:avLst/>
            <a:gdLst>
              <a:gd name="connsiteX0" fmla="*/ 0 w 4347972"/>
              <a:gd name="connsiteY0" fmla="*/ 5330 h 10661"/>
              <a:gd name="connsiteX1" fmla="*/ 4347972 w 4347972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1">
                <a:moveTo>
                  <a:pt x="0" y="5330"/>
                </a:moveTo>
                <a:lnTo>
                  <a:pt x="4347972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221130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766045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2904729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043413"/>
            <a:ext cx="205733" cy="10661"/>
          </a:xfrm>
          <a:custGeom>
            <a:avLst/>
            <a:gdLst>
              <a:gd name="connsiteX0" fmla="*/ 0 w 205733"/>
              <a:gd name="connsiteY0" fmla="*/ 5330 h 10661"/>
              <a:gd name="connsiteX1" fmla="*/ 205733 w 20573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32078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45946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73683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87551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01420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15288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29157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43025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84630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98498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12367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26235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67840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817094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9557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09446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37182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510513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926565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06524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203934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342617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7897353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9925" y="8654782"/>
            <a:ext cx="4346448" cy="10662"/>
          </a:xfrm>
          <a:custGeom>
            <a:avLst/>
            <a:gdLst>
              <a:gd name="connsiteX0" fmla="*/ 0 w 4346448"/>
              <a:gd name="connsiteY0" fmla="*/ 5331 h 10662"/>
              <a:gd name="connsiteX1" fmla="*/ 4346448 w 4346448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6448" h="10662">
                <a:moveTo>
                  <a:pt x="0" y="5331"/>
                </a:moveTo>
                <a:lnTo>
                  <a:pt x="4346448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003300"/>
            <a:ext cx="4470400" cy="152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Zelfbeschikking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zeggenschap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waarin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iemand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zelf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bepalen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invloed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uitoefenen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leven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gebeurt.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Ofwel: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waarin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gelegenheid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krijgt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geven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graag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prettig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vindt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(keuzes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maken)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eigen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voorkeur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daadwerkelijk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2514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2514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25146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25146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2717800"/>
            <a:ext cx="88900" cy="1765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2717800"/>
            <a:ext cx="3200400" cy="1752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Bepaalt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wijze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aanraken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fysiek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Bepaalt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ontwaken,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wassen,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aankleden?</a:t>
            </a:r>
          </a:p>
          <a:p>
            <a:pPr>
              <a:lnSpc>
                <a:spcPts val="1000"/>
              </a:lnSpc>
              <a:tabLst>
                <a:tab pos="25400" algn="l"/>
              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tempo,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meehelpen)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Kiest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houding?</a:t>
            </a:r>
          </a:p>
          <a:p>
            <a:pPr>
              <a:lnSpc>
                <a:spcPts val="10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(gesteund)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zitten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staan,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lighouding)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Kiest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zelf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drinken?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Bepaalt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tempo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drinken?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" algn="l"/>
              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Bepaalt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sprake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teveel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prikkels?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4597400"/>
            <a:ext cx="15621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4876800"/>
            <a:ext cx="88900" cy="381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4889500"/>
            <a:ext cx="29083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Kiest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situaties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waarbij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goed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voelt?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Bepaalt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hem/haar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prettig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5422900"/>
            <a:ext cx="1346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5702300"/>
            <a:ext cx="88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5715000"/>
            <a:ext cx="17907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Kiest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zelf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contacten?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6045200"/>
            <a:ext cx="4292600" cy="1765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Kiest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zelf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tijdens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leeftijdsgenoten/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groepsgenoten?</a:t>
            </a:r>
          </a:p>
          <a:p>
            <a:pPr>
              <a:lnSpc>
                <a:spcPts val="10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zelfde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box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liggen,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tafelschikking)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Kiest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zelf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begeleider?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Ontwikkeling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ontplooiing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Kiest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zelf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  <a:tab pos="2794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Bepaalt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graag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zou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willen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doen?</a:t>
            </a:r>
          </a:p>
          <a:p>
            <a:pPr>
              <a:lnSpc>
                <a:spcPts val="10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waar,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lang,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  <a:tab pos="2794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Bijzonderheden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94500" y="10109200"/>
            <a:ext cx="38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9989" y="1042401"/>
            <a:ext cx="4985004" cy="213353"/>
          </a:xfrm>
          <a:custGeom>
            <a:avLst/>
            <a:gdLst>
              <a:gd name="connsiteX0" fmla="*/ 0 w 4985004"/>
              <a:gd name="connsiteY0" fmla="*/ 213353 h 213353"/>
              <a:gd name="connsiteX1" fmla="*/ 4985004 w 4985004"/>
              <a:gd name="connsiteY1" fmla="*/ 213353 h 213353"/>
              <a:gd name="connsiteX2" fmla="*/ 4985004 w 4985004"/>
              <a:gd name="connsiteY2" fmla="*/ 0 h 213353"/>
              <a:gd name="connsiteX3" fmla="*/ 0 w 4985004"/>
              <a:gd name="connsiteY3" fmla="*/ 0 h 213353"/>
              <a:gd name="connsiteX4" fmla="*/ 0 w 4985004"/>
              <a:gd name="connsiteY4" fmla="*/ 213353 h 21335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213353">
                <a:moveTo>
                  <a:pt x="0" y="213353"/>
                </a:moveTo>
                <a:lnTo>
                  <a:pt x="4985004" y="213353"/>
                </a:lnTo>
                <a:lnTo>
                  <a:pt x="4985004" y="0"/>
                </a:lnTo>
                <a:lnTo>
                  <a:pt x="0" y="0"/>
                </a:lnTo>
                <a:lnTo>
                  <a:pt x="0" y="213353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2779761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443969"/>
            <a:ext cx="4985004" cy="140202"/>
          </a:xfrm>
          <a:custGeom>
            <a:avLst/>
            <a:gdLst>
              <a:gd name="connsiteX0" fmla="*/ 0 w 4985004"/>
              <a:gd name="connsiteY0" fmla="*/ 140202 h 140202"/>
              <a:gd name="connsiteX1" fmla="*/ 4985004 w 4985004"/>
              <a:gd name="connsiteY1" fmla="*/ 140202 h 140202"/>
              <a:gd name="connsiteX2" fmla="*/ 4985004 w 4985004"/>
              <a:gd name="connsiteY2" fmla="*/ 0 h 140202"/>
              <a:gd name="connsiteX3" fmla="*/ 0 w 4985004"/>
              <a:gd name="connsiteY3" fmla="*/ 0 h 140202"/>
              <a:gd name="connsiteX4" fmla="*/ 0 w 4985004"/>
              <a:gd name="connsiteY4" fmla="*/ 140202 h 1402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2">
                <a:moveTo>
                  <a:pt x="0" y="140202"/>
                </a:moveTo>
                <a:lnTo>
                  <a:pt x="4985004" y="140202"/>
                </a:lnTo>
                <a:lnTo>
                  <a:pt x="4985004" y="0"/>
                </a:lnTo>
                <a:lnTo>
                  <a:pt x="0" y="0"/>
                </a:lnTo>
                <a:lnTo>
                  <a:pt x="0" y="140202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385545"/>
            <a:ext cx="4985004" cy="140201"/>
          </a:xfrm>
          <a:custGeom>
            <a:avLst/>
            <a:gdLst>
              <a:gd name="connsiteX0" fmla="*/ 0 w 4985004"/>
              <a:gd name="connsiteY0" fmla="*/ 140201 h 140201"/>
              <a:gd name="connsiteX1" fmla="*/ 4985004 w 4985004"/>
              <a:gd name="connsiteY1" fmla="*/ 140201 h 140201"/>
              <a:gd name="connsiteX2" fmla="*/ 4985004 w 4985004"/>
              <a:gd name="connsiteY2" fmla="*/ 0 h 140201"/>
              <a:gd name="connsiteX3" fmla="*/ 0 w 4985004"/>
              <a:gd name="connsiteY3" fmla="*/ 0 h 140201"/>
              <a:gd name="connsiteX4" fmla="*/ 0 w 4985004"/>
              <a:gd name="connsiteY4" fmla="*/ 140201 h 1402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985004" h="140201">
                <a:moveTo>
                  <a:pt x="0" y="140201"/>
                </a:moveTo>
                <a:lnTo>
                  <a:pt x="4985004" y="140201"/>
                </a:lnTo>
                <a:lnTo>
                  <a:pt x="4985004" y="0"/>
                </a:lnTo>
                <a:lnTo>
                  <a:pt x="0" y="0"/>
                </a:lnTo>
                <a:lnTo>
                  <a:pt x="0" y="140201"/>
                </a:lnTo>
              </a:path>
            </a:pathLst>
          </a:custGeom>
          <a:solidFill>
            <a:srgbClr val="c0c0c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052557"/>
            <a:ext cx="187445" cy="10661"/>
          </a:xfrm>
          <a:custGeom>
            <a:avLst/>
            <a:gdLst>
              <a:gd name="connsiteX0" fmla="*/ 0 w 187445"/>
              <a:gd name="connsiteY0" fmla="*/ 5330 h 10661"/>
              <a:gd name="connsiteX1" fmla="*/ 187445 w 187445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052557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052557"/>
            <a:ext cx="152394" cy="10661"/>
          </a:xfrm>
          <a:custGeom>
            <a:avLst/>
            <a:gdLst>
              <a:gd name="connsiteX0" fmla="*/ 0 w 152394"/>
              <a:gd name="connsiteY0" fmla="*/ 5330 h 10661"/>
              <a:gd name="connsiteX1" fmla="*/ 152394 w 152394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052557"/>
            <a:ext cx="169157" cy="10661"/>
          </a:xfrm>
          <a:custGeom>
            <a:avLst/>
            <a:gdLst>
              <a:gd name="connsiteX0" fmla="*/ 0 w 169157"/>
              <a:gd name="connsiteY0" fmla="*/ 5330 h 10661"/>
              <a:gd name="connsiteX1" fmla="*/ 169157 w 169157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052557"/>
            <a:ext cx="160013" cy="10661"/>
          </a:xfrm>
          <a:custGeom>
            <a:avLst/>
            <a:gdLst>
              <a:gd name="connsiteX0" fmla="*/ 0 w 160013"/>
              <a:gd name="connsiteY0" fmla="*/ 5330 h 10661"/>
              <a:gd name="connsiteX1" fmla="*/ 160013 w 160013"/>
              <a:gd name="connsiteY1" fmla="*/ 5330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191241"/>
            <a:ext cx="187445" cy="10661"/>
          </a:xfrm>
          <a:custGeom>
            <a:avLst/>
            <a:gdLst>
              <a:gd name="connsiteX0" fmla="*/ 0 w 187445"/>
              <a:gd name="connsiteY0" fmla="*/ 5331 h 10661"/>
              <a:gd name="connsiteX1" fmla="*/ 187445 w 187445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1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19124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191241"/>
            <a:ext cx="152394" cy="10661"/>
          </a:xfrm>
          <a:custGeom>
            <a:avLst/>
            <a:gdLst>
              <a:gd name="connsiteX0" fmla="*/ 0 w 152394"/>
              <a:gd name="connsiteY0" fmla="*/ 5331 h 10661"/>
              <a:gd name="connsiteX1" fmla="*/ 152394 w 152394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1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191241"/>
            <a:ext cx="169157" cy="10661"/>
          </a:xfrm>
          <a:custGeom>
            <a:avLst/>
            <a:gdLst>
              <a:gd name="connsiteX0" fmla="*/ 0 w 169157"/>
              <a:gd name="connsiteY0" fmla="*/ 5331 h 10661"/>
              <a:gd name="connsiteX1" fmla="*/ 169157 w 16915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1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191241"/>
            <a:ext cx="160013" cy="10661"/>
          </a:xfrm>
          <a:custGeom>
            <a:avLst/>
            <a:gdLst>
              <a:gd name="connsiteX0" fmla="*/ 0 w 160013"/>
              <a:gd name="connsiteY0" fmla="*/ 5331 h 10661"/>
              <a:gd name="connsiteX1" fmla="*/ 160013 w 16001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1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191241"/>
            <a:ext cx="214877" cy="10661"/>
          </a:xfrm>
          <a:custGeom>
            <a:avLst/>
            <a:gdLst>
              <a:gd name="connsiteX0" fmla="*/ 0 w 214877"/>
              <a:gd name="connsiteY0" fmla="*/ 5331 h 10661"/>
              <a:gd name="connsiteX1" fmla="*/ 214877 w 214877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1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32992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3299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3299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3299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3299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05255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32992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05255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06322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46860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4686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46860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46860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46860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46860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7459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7459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7459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7459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32992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7459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32992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34059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388466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38846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388466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388466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388466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388466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16202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1620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16202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16202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1620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3745977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16202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3745977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3756645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30071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30071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30071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30071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30071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71676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71676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71676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71676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1620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71676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16202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172697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855450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855450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855450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855450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855450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4994133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499413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4994133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4994133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4994133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716765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4994133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716765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4727433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13281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13281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13281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13281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13281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13281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49941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0048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27150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49941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0048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2715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49941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0048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27150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49941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0048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27150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49941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0048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27150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4994133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0048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27150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4994133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004801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41018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41018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41018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41018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41018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2715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2821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826238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2715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2821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8262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2715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2821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826238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2715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2821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826238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2715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2821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826238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271501"/>
            <a:ext cx="10662" cy="149346"/>
          </a:xfrm>
          <a:custGeom>
            <a:avLst/>
            <a:gdLst>
              <a:gd name="connsiteX0" fmla="*/ 5331 w 10662"/>
              <a:gd name="connsiteY0" fmla="*/ 0 h 149346"/>
              <a:gd name="connsiteX1" fmla="*/ 5331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1" y="0"/>
                </a:moveTo>
                <a:lnTo>
                  <a:pt x="5331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2821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826238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271501"/>
            <a:ext cx="10662" cy="149346"/>
          </a:xfrm>
          <a:custGeom>
            <a:avLst/>
            <a:gdLst>
              <a:gd name="connsiteX0" fmla="*/ 5330 w 10662"/>
              <a:gd name="connsiteY0" fmla="*/ 0 h 149346"/>
              <a:gd name="connsiteX1" fmla="*/ 5330 w 10662"/>
              <a:gd name="connsiteY1" fmla="*/ 149346 h 149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6">
                <a:moveTo>
                  <a:pt x="5330" y="0"/>
                </a:moveTo>
                <a:lnTo>
                  <a:pt x="5330" y="14934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282169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5964921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5964921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5964921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5964921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5964921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658341"/>
            <a:ext cx="187445" cy="10662"/>
          </a:xfrm>
          <a:custGeom>
            <a:avLst/>
            <a:gdLst>
              <a:gd name="connsiteX0" fmla="*/ 0 w 187445"/>
              <a:gd name="connsiteY0" fmla="*/ 5330 h 10662"/>
              <a:gd name="connsiteX1" fmla="*/ 187445 w 187445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0"/>
                </a:moveTo>
                <a:lnTo>
                  <a:pt x="187445" y="5330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65834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658341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658341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65834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5826238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658341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5826238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5836905"/>
            <a:ext cx="10662" cy="138677"/>
          </a:xfrm>
          <a:custGeom>
            <a:avLst/>
            <a:gdLst>
              <a:gd name="connsiteX0" fmla="*/ 5331 w 10662"/>
              <a:gd name="connsiteY0" fmla="*/ 0 h 138677"/>
              <a:gd name="connsiteX1" fmla="*/ 5331 w 10662"/>
              <a:gd name="connsiteY1" fmla="*/ 138677 h 13867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7">
                <a:moveTo>
                  <a:pt x="5331" y="0"/>
                </a:moveTo>
                <a:lnTo>
                  <a:pt x="5331" y="13867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6797025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67970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6797025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6797025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6797025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6797025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213077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2130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213077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213077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213077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6658341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213077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6658341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6669010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35176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351761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351761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351761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351761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29989" y="7629129"/>
            <a:ext cx="187445" cy="10662"/>
          </a:xfrm>
          <a:custGeom>
            <a:avLst/>
            <a:gdLst>
              <a:gd name="connsiteX0" fmla="*/ 0 w 187445"/>
              <a:gd name="connsiteY0" fmla="*/ 5331 h 10662"/>
              <a:gd name="connsiteX1" fmla="*/ 187445 w 187445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445" h="10662">
                <a:moveTo>
                  <a:pt x="0" y="5331"/>
                </a:moveTo>
                <a:lnTo>
                  <a:pt x="187445" y="5331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6291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629129"/>
            <a:ext cx="152394" cy="10662"/>
          </a:xfrm>
          <a:custGeom>
            <a:avLst/>
            <a:gdLst>
              <a:gd name="connsiteX0" fmla="*/ 0 w 152394"/>
              <a:gd name="connsiteY0" fmla="*/ 5331 h 10662"/>
              <a:gd name="connsiteX1" fmla="*/ 152394 w 152394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1"/>
                </a:moveTo>
                <a:lnTo>
                  <a:pt x="152394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629129"/>
            <a:ext cx="169157" cy="10662"/>
          </a:xfrm>
          <a:custGeom>
            <a:avLst/>
            <a:gdLst>
              <a:gd name="connsiteX0" fmla="*/ 0 w 169157"/>
              <a:gd name="connsiteY0" fmla="*/ 5331 h 10662"/>
              <a:gd name="connsiteX1" fmla="*/ 169157 w 16915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1"/>
                </a:moveTo>
                <a:lnTo>
                  <a:pt x="16915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629129"/>
            <a:ext cx="160013" cy="10662"/>
          </a:xfrm>
          <a:custGeom>
            <a:avLst/>
            <a:gdLst>
              <a:gd name="connsiteX0" fmla="*/ 0 w 160013"/>
              <a:gd name="connsiteY0" fmla="*/ 5331 h 10662"/>
              <a:gd name="connsiteX1" fmla="*/ 160013 w 16001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1"/>
                </a:moveTo>
                <a:lnTo>
                  <a:pt x="16001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213077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629129"/>
            <a:ext cx="214877" cy="10662"/>
          </a:xfrm>
          <a:custGeom>
            <a:avLst/>
            <a:gdLst>
              <a:gd name="connsiteX0" fmla="*/ 0 w 214877"/>
              <a:gd name="connsiteY0" fmla="*/ 5331 h 10662"/>
              <a:gd name="connsiteX1" fmla="*/ 214877 w 214877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1"/>
                </a:moveTo>
                <a:lnTo>
                  <a:pt x="214877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213077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223746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26380" y="7767813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67172" y="7767813"/>
            <a:ext cx="152394" cy="10662"/>
          </a:xfrm>
          <a:custGeom>
            <a:avLst/>
            <a:gdLst>
              <a:gd name="connsiteX0" fmla="*/ 0 w 152394"/>
              <a:gd name="connsiteY0" fmla="*/ 5330 h 10662"/>
              <a:gd name="connsiteX1" fmla="*/ 152394 w 152394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52394" h="10662">
                <a:moveTo>
                  <a:pt x="0" y="5330"/>
                </a:moveTo>
                <a:lnTo>
                  <a:pt x="152394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82056" y="7767813"/>
            <a:ext cx="169157" cy="10662"/>
          </a:xfrm>
          <a:custGeom>
            <a:avLst/>
            <a:gdLst>
              <a:gd name="connsiteX0" fmla="*/ 0 w 169157"/>
              <a:gd name="connsiteY0" fmla="*/ 5330 h 10662"/>
              <a:gd name="connsiteX1" fmla="*/ 169157 w 16915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9157" h="10662">
                <a:moveTo>
                  <a:pt x="0" y="5330"/>
                </a:moveTo>
                <a:lnTo>
                  <a:pt x="16915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13704" y="7767813"/>
            <a:ext cx="160013" cy="10662"/>
          </a:xfrm>
          <a:custGeom>
            <a:avLst/>
            <a:gdLst>
              <a:gd name="connsiteX0" fmla="*/ 0 w 160013"/>
              <a:gd name="connsiteY0" fmla="*/ 5330 h 10662"/>
              <a:gd name="connsiteX1" fmla="*/ 160013 w 16001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013" h="10662">
                <a:moveTo>
                  <a:pt x="0" y="5330"/>
                </a:moveTo>
                <a:lnTo>
                  <a:pt x="16001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36208" y="7767813"/>
            <a:ext cx="214877" cy="10662"/>
          </a:xfrm>
          <a:custGeom>
            <a:avLst/>
            <a:gdLst>
              <a:gd name="connsiteX0" fmla="*/ 0 w 214877"/>
              <a:gd name="connsiteY0" fmla="*/ 5330 h 10662"/>
              <a:gd name="connsiteX1" fmla="*/ 214877 w 214877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4877" h="10662">
                <a:moveTo>
                  <a:pt x="0" y="5330"/>
                </a:moveTo>
                <a:lnTo>
                  <a:pt x="214877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719321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06773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979797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315712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475732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556504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08904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771388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5940552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003036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163056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225540" y="7629129"/>
            <a:ext cx="10662" cy="149345"/>
          </a:xfrm>
          <a:custGeom>
            <a:avLst/>
            <a:gdLst>
              <a:gd name="connsiteX0" fmla="*/ 5331 w 10662"/>
              <a:gd name="connsiteY0" fmla="*/ 0 h 149345"/>
              <a:gd name="connsiteX1" fmla="*/ 5331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1" y="0"/>
                </a:moveTo>
                <a:lnTo>
                  <a:pt x="5331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440424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02907" y="7629129"/>
            <a:ext cx="10662" cy="149345"/>
          </a:xfrm>
          <a:custGeom>
            <a:avLst/>
            <a:gdLst>
              <a:gd name="connsiteX0" fmla="*/ 5330 w 10662"/>
              <a:gd name="connsiteY0" fmla="*/ 0 h 149345"/>
              <a:gd name="connsiteX1" fmla="*/ 5330 w 10662"/>
              <a:gd name="connsiteY1" fmla="*/ 149345 h 1493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49345">
                <a:moveTo>
                  <a:pt x="5330" y="0"/>
                </a:moveTo>
                <a:lnTo>
                  <a:pt x="5330" y="149345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708648" y="7639797"/>
            <a:ext cx="10662" cy="138678"/>
          </a:xfrm>
          <a:custGeom>
            <a:avLst/>
            <a:gdLst>
              <a:gd name="connsiteX0" fmla="*/ 5331 w 10662"/>
              <a:gd name="connsiteY0" fmla="*/ 0 h 138678"/>
              <a:gd name="connsiteX1" fmla="*/ 5331 w 10662"/>
              <a:gd name="connsiteY1" fmla="*/ 138678 h 13867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662" h="138678">
                <a:moveTo>
                  <a:pt x="5331" y="0"/>
                </a:moveTo>
                <a:lnTo>
                  <a:pt x="5331" y="13867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2081769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973829" y="2497821"/>
            <a:ext cx="4347972" cy="10662"/>
          </a:xfrm>
          <a:custGeom>
            <a:avLst/>
            <a:gdLst>
              <a:gd name="connsiteX0" fmla="*/ 0 w 4347972"/>
              <a:gd name="connsiteY0" fmla="*/ 5331 h 10662"/>
              <a:gd name="connsiteX1" fmla="*/ 4347972 w 4347972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347972" h="10662">
                <a:moveTo>
                  <a:pt x="0" y="5331"/>
                </a:moveTo>
                <a:lnTo>
                  <a:pt x="4347972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191241"/>
            <a:ext cx="205733" cy="10661"/>
          </a:xfrm>
          <a:custGeom>
            <a:avLst/>
            <a:gdLst>
              <a:gd name="connsiteX0" fmla="*/ 0 w 205733"/>
              <a:gd name="connsiteY0" fmla="*/ 5331 h 10661"/>
              <a:gd name="connsiteX1" fmla="*/ 205733 w 205733"/>
              <a:gd name="connsiteY1" fmla="*/ 5331 h 1066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1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32992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46860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7459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388466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16202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30071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71676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855450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4994133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13281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27150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41018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826238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5964921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658341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6797025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213077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351761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629129"/>
            <a:ext cx="205733" cy="10662"/>
          </a:xfrm>
          <a:custGeom>
            <a:avLst/>
            <a:gdLst>
              <a:gd name="connsiteX0" fmla="*/ 0 w 205733"/>
              <a:gd name="connsiteY0" fmla="*/ 5331 h 10662"/>
              <a:gd name="connsiteX1" fmla="*/ 205733 w 205733"/>
              <a:gd name="connsiteY1" fmla="*/ 5331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1"/>
                </a:moveTo>
                <a:lnTo>
                  <a:pt x="205733" y="5331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/>
        </p:nvSpPr>
        <p:spPr>
          <a:xfrm>
            <a:off x="6513576" y="7767813"/>
            <a:ext cx="205733" cy="10662"/>
          </a:xfrm>
          <a:custGeom>
            <a:avLst/>
            <a:gdLst>
              <a:gd name="connsiteX0" fmla="*/ 0 w 205733"/>
              <a:gd name="connsiteY0" fmla="*/ 5330 h 10662"/>
              <a:gd name="connsiteX1" fmla="*/ 205733 w 205733"/>
              <a:gd name="connsiteY1" fmla="*/ 5330 h 10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05733" h="10662">
                <a:moveTo>
                  <a:pt x="0" y="5330"/>
                </a:moveTo>
                <a:lnTo>
                  <a:pt x="205733" y="5330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1143000"/>
            <a:ext cx="4343400" cy="1816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106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6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leermogelijkheden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waarin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aangeboden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hem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uitgevoerd,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bieden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beleving,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eigen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maken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vaardigheden,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ontwikkelen,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mensen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leren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kennen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persoonlijke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netwerk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uitbreiden.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altijd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vaak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vrijwel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nooit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onbekend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nvt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toepassing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5.1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372100" y="29464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600700" y="29464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5854700" y="2946400"/>
            <a:ext cx="5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083300" y="29464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onb nvt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3111500"/>
            <a:ext cx="88900" cy="1206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3124200"/>
            <a:ext cx="3594100" cy="1206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geboden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geboden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positieve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lichaamservaringen?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sensopathische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massage,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zwembad)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Vergroten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geboden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lichamelijke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mogelijkheden?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aanbieden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signaalknop)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evenwicht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tussen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rustmomenten?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4470400"/>
            <a:ext cx="15621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5.2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Emotioneel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4787900"/>
            <a:ext cx="88900" cy="1206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4787900"/>
            <a:ext cx="3733800" cy="1193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zich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moment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voelt?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Beleeft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hij/zij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plezier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geboden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vaste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patronen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geboden,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afgestemd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>
              <a:lnSpc>
                <a:spcPts val="10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wensen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duidelijk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dagprogramma)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nieuwe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situaties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personen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aangekondigd,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aangepast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6007100"/>
            <a:ext cx="23495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mogelijkheden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wensen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persoon?</a:t>
            </a:r>
          </a:p>
          <a:p>
            <a:pPr>
              <a:lnSpc>
                <a:spcPts val="11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muzikale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aankondiging)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5.3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Sociaal</a:t>
            </a:r>
            <a:r>
              <a:rPr lang="en-US" altLang="zh-CN" sz="88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welbevinden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74700" y="6680200"/>
            <a:ext cx="88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							</a:tabLst>
            </a:pPr>
            <a:r>
              <a:rPr lang="en-US" altLang="zh-CN" sz="88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990600" y="6692900"/>
            <a:ext cx="40132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							</a:tabLst>
            </a:pP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betrokken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gezamenlijke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anderen,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passend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736600" y="6870700"/>
            <a:ext cx="4356100" cy="1066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zijn/haar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wensen?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zien/meebeleven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afwas,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tafel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dekken,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opruimen,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wandelen)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betrokken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niet-gehandicapte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leeftijdsgenoten?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neefjes/nichtjes)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254000" algn="l"/>
              </a:tabLst>
            </a:pPr>
            <a:r>
              <a:rPr lang="en-US" altLang="zh-CN" sz="887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Wordt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persoon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betrokken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bij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activiteiten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buitenshuis?</a:t>
            </a:r>
          </a:p>
          <a:p>
            <a:pPr>
              <a:lnSpc>
                <a:spcPts val="10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(bijvoorbeeld: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meegaan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boodschappen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doen,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dorpsfeest,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naar</a:t>
            </a:r>
            <a:r>
              <a:rPr lang="en-US" altLang="zh-CN" sz="80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3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kinderboerderij)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85800" y="10109200"/>
            <a:ext cx="3149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Centrum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voor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Consultatie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Vragenlijst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Kwaliteit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en-US" altLang="zh-CN" sz="70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Bestaan</a:t>
            </a:r>
          </a:p>
        </p:txBody>
      </p:sp>
      <p:sp>
        <p:nvSpPr>
          <p:cNvPr id="2" name="TextBox 1"/>
          <p:cNvSpPr txBox="1"/>
          <p:nvPr/>
        </p:nvSpPr>
        <p:spPr>
          <a:xfrm rot="0">
            <a:off x="6794500" y="10109200"/>
            <a:ext cx="38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							</a:tabLst>
            </a:pPr>
            <a:r>
              <a:rPr lang="en-US" altLang="zh-CN" sz="707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雨林木风</cp:lastModifiedBy>
  <cp:revision>3</cp:revision>
  <dcterms:created xsi:type="dcterms:W3CDTF">2006-08-16T00:00:00Z</dcterms:created>
  <dcterms:modified xsi:type="dcterms:W3CDTF">2010-04-24T16:48:41Z</dcterms:modified>
</cp:coreProperties>
</file>